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62" r:id="rId5"/>
    <p:sldId id="259" r:id="rId6"/>
    <p:sldId id="334" r:id="rId7"/>
    <p:sldId id="335" r:id="rId8"/>
    <p:sldId id="290" r:id="rId9"/>
    <p:sldId id="291" r:id="rId10"/>
    <p:sldId id="289" r:id="rId11"/>
    <p:sldId id="292" r:id="rId12"/>
    <p:sldId id="293" r:id="rId13"/>
    <p:sldId id="336" r:id="rId14"/>
    <p:sldId id="332" r:id="rId15"/>
    <p:sldId id="258" r:id="rId16"/>
  </p:sldIdLst>
  <p:sldSz cx="9144000" cy="5143500" type="screen16x9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20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33C1F7-2866-4356-BDB6-AEC00E69E300}" v="11" dt="2022-03-08T16:00:36.2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4"/>
    <p:restoredTop sz="79871" autoAdjust="0"/>
  </p:normalViewPr>
  <p:slideViewPr>
    <p:cSldViewPr snapToGrid="0" snapToObjects="1">
      <p:cViewPr varScale="1">
        <p:scale>
          <a:sx n="118" d="100"/>
          <a:sy n="118" d="100"/>
        </p:scale>
        <p:origin x="1158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7" d="100"/>
          <a:sy n="67" d="100"/>
        </p:scale>
        <p:origin x="-326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anne Bazin" userId="3572f804-e0b8-435a-8f9e-6dd76882022b" providerId="ADAL" clId="{5533C1F7-2866-4356-BDB6-AEC00E69E300}"/>
    <pc:docChg chg="undo redo custSel addSld delSld modSld sldOrd">
      <pc:chgData name="Jeanne Bazin" userId="3572f804-e0b8-435a-8f9e-6dd76882022b" providerId="ADAL" clId="{5533C1F7-2866-4356-BDB6-AEC00E69E300}" dt="2022-03-08T16:02:37.707" v="261" actId="20577"/>
      <pc:docMkLst>
        <pc:docMk/>
      </pc:docMkLst>
      <pc:sldChg chg="del">
        <pc:chgData name="Jeanne Bazin" userId="3572f804-e0b8-435a-8f9e-6dd76882022b" providerId="ADAL" clId="{5533C1F7-2866-4356-BDB6-AEC00E69E300}" dt="2022-03-08T09:22:04.264" v="1" actId="47"/>
        <pc:sldMkLst>
          <pc:docMk/>
          <pc:sldMk cId="1378554555" sldId="257"/>
        </pc:sldMkLst>
      </pc:sldChg>
      <pc:sldChg chg="add del">
        <pc:chgData name="Jeanne Bazin" userId="3572f804-e0b8-435a-8f9e-6dd76882022b" providerId="ADAL" clId="{5533C1F7-2866-4356-BDB6-AEC00E69E300}" dt="2022-03-08T15:58:37.001" v="166"/>
        <pc:sldMkLst>
          <pc:docMk/>
          <pc:sldMk cId="436339403" sldId="259"/>
        </pc:sldMkLst>
      </pc:sldChg>
      <pc:sldChg chg="del">
        <pc:chgData name="Jeanne Bazin" userId="3572f804-e0b8-435a-8f9e-6dd76882022b" providerId="ADAL" clId="{5533C1F7-2866-4356-BDB6-AEC00E69E300}" dt="2022-03-08T12:29:55.889" v="112" actId="47"/>
        <pc:sldMkLst>
          <pc:docMk/>
          <pc:sldMk cId="3653944772" sldId="260"/>
        </pc:sldMkLst>
      </pc:sldChg>
      <pc:sldChg chg="del">
        <pc:chgData name="Jeanne Bazin" userId="3572f804-e0b8-435a-8f9e-6dd76882022b" providerId="ADAL" clId="{5533C1F7-2866-4356-BDB6-AEC00E69E300}" dt="2022-03-08T12:29:57.356" v="113" actId="47"/>
        <pc:sldMkLst>
          <pc:docMk/>
          <pc:sldMk cId="2371871411" sldId="261"/>
        </pc:sldMkLst>
      </pc:sldChg>
      <pc:sldChg chg="modSp add mod">
        <pc:chgData name="Jeanne Bazin" userId="3572f804-e0b8-435a-8f9e-6dd76882022b" providerId="ADAL" clId="{5533C1F7-2866-4356-BDB6-AEC00E69E300}" dt="2022-03-08T16:01:03.104" v="223" actId="20577"/>
        <pc:sldMkLst>
          <pc:docMk/>
          <pc:sldMk cId="3338305042" sldId="262"/>
        </pc:sldMkLst>
        <pc:spChg chg="mod">
          <ac:chgData name="Jeanne Bazin" userId="3572f804-e0b8-435a-8f9e-6dd76882022b" providerId="ADAL" clId="{5533C1F7-2866-4356-BDB6-AEC00E69E300}" dt="2022-03-08T09:37:04.728" v="109" actId="20577"/>
          <ac:spMkLst>
            <pc:docMk/>
            <pc:sldMk cId="3338305042" sldId="262"/>
            <ac:spMk id="14" creationId="{00000000-0000-0000-0000-000000000000}"/>
          </ac:spMkLst>
        </pc:spChg>
        <pc:spChg chg="mod">
          <ac:chgData name="Jeanne Bazin" userId="3572f804-e0b8-435a-8f9e-6dd76882022b" providerId="ADAL" clId="{5533C1F7-2866-4356-BDB6-AEC00E69E300}" dt="2022-03-08T16:01:03.104" v="223" actId="20577"/>
          <ac:spMkLst>
            <pc:docMk/>
            <pc:sldMk cId="3338305042" sldId="262"/>
            <ac:spMk id="16" creationId="{00000000-0000-0000-0000-000000000000}"/>
          </ac:spMkLst>
        </pc:spChg>
      </pc:sldChg>
      <pc:sldChg chg="add del">
        <pc:chgData name="Jeanne Bazin" userId="3572f804-e0b8-435a-8f9e-6dd76882022b" providerId="ADAL" clId="{5533C1F7-2866-4356-BDB6-AEC00E69E300}" dt="2022-03-08T15:58:38.407" v="167" actId="47"/>
        <pc:sldMkLst>
          <pc:docMk/>
          <pc:sldMk cId="3917538216" sldId="263"/>
        </pc:sldMkLst>
      </pc:sldChg>
      <pc:sldChg chg="add del ord">
        <pc:chgData name="Jeanne Bazin" userId="3572f804-e0b8-435a-8f9e-6dd76882022b" providerId="ADAL" clId="{5533C1F7-2866-4356-BDB6-AEC00E69E300}" dt="2022-03-08T16:01:47.939" v="241" actId="2696"/>
        <pc:sldMkLst>
          <pc:docMk/>
          <pc:sldMk cId="2199531827" sldId="265"/>
        </pc:sldMkLst>
      </pc:sldChg>
      <pc:sldChg chg="addSp delSp modSp add del mod">
        <pc:chgData name="Jeanne Bazin" userId="3572f804-e0b8-435a-8f9e-6dd76882022b" providerId="ADAL" clId="{5533C1F7-2866-4356-BDB6-AEC00E69E300}" dt="2022-03-08T15:58:54.841" v="169" actId="47"/>
        <pc:sldMkLst>
          <pc:docMk/>
          <pc:sldMk cId="875803237" sldId="274"/>
        </pc:sldMkLst>
        <pc:spChg chg="mod">
          <ac:chgData name="Jeanne Bazin" userId="3572f804-e0b8-435a-8f9e-6dd76882022b" providerId="ADAL" clId="{5533C1F7-2866-4356-BDB6-AEC00E69E300}" dt="2022-03-08T09:35:49.628" v="53" actId="20577"/>
          <ac:spMkLst>
            <pc:docMk/>
            <pc:sldMk cId="875803237" sldId="274"/>
            <ac:spMk id="2" creationId="{79663261-B6B7-4ACF-B9C6-2008955D0498}"/>
          </ac:spMkLst>
        </pc:spChg>
        <pc:spChg chg="add del mod">
          <ac:chgData name="Jeanne Bazin" userId="3572f804-e0b8-435a-8f9e-6dd76882022b" providerId="ADAL" clId="{5533C1F7-2866-4356-BDB6-AEC00E69E300}" dt="2022-03-08T09:29:23.050" v="19" actId="22"/>
          <ac:spMkLst>
            <pc:docMk/>
            <pc:sldMk cId="875803237" sldId="274"/>
            <ac:spMk id="5" creationId="{328A9CE3-C68B-4147-BA60-8B3A587E342A}"/>
          </ac:spMkLst>
        </pc:spChg>
        <pc:spChg chg="add del mod">
          <ac:chgData name="Jeanne Bazin" userId="3572f804-e0b8-435a-8f9e-6dd76882022b" providerId="ADAL" clId="{5533C1F7-2866-4356-BDB6-AEC00E69E300}" dt="2022-03-08T09:36:03.902" v="57"/>
          <ac:spMkLst>
            <pc:docMk/>
            <pc:sldMk cId="875803237" sldId="274"/>
            <ac:spMk id="9" creationId="{B2E582A0-5124-46FD-BA7F-4C601B9C8FE9}"/>
          </ac:spMkLst>
        </pc:spChg>
        <pc:graphicFrameChg chg="del modGraphic">
          <ac:chgData name="Jeanne Bazin" userId="3572f804-e0b8-435a-8f9e-6dd76882022b" providerId="ADAL" clId="{5533C1F7-2866-4356-BDB6-AEC00E69E300}" dt="2022-03-08T09:29:14.773" v="10" actId="478"/>
          <ac:graphicFrameMkLst>
            <pc:docMk/>
            <pc:sldMk cId="875803237" sldId="274"/>
            <ac:graphicFrameMk id="4" creationId="{58BE4FA3-D55B-4610-B29C-EB89D374355F}"/>
          </ac:graphicFrameMkLst>
        </pc:graphicFrameChg>
        <pc:graphicFrameChg chg="add del mod">
          <ac:chgData name="Jeanne Bazin" userId="3572f804-e0b8-435a-8f9e-6dd76882022b" providerId="ADAL" clId="{5533C1F7-2866-4356-BDB6-AEC00E69E300}" dt="2022-03-08T09:35:59.188" v="56"/>
          <ac:graphicFrameMkLst>
            <pc:docMk/>
            <pc:sldMk cId="875803237" sldId="274"/>
            <ac:graphicFrameMk id="10" creationId="{420AB4EC-7FDA-4628-BAA0-2D6294747E02}"/>
          </ac:graphicFrameMkLst>
        </pc:graphicFrameChg>
        <pc:graphicFrameChg chg="add mod modGraphic">
          <ac:chgData name="Jeanne Bazin" userId="3572f804-e0b8-435a-8f9e-6dd76882022b" providerId="ADAL" clId="{5533C1F7-2866-4356-BDB6-AEC00E69E300}" dt="2022-03-08T09:36:39.569" v="107" actId="20577"/>
          <ac:graphicFrameMkLst>
            <pc:docMk/>
            <pc:sldMk cId="875803237" sldId="274"/>
            <ac:graphicFrameMk id="11" creationId="{54360BEC-684F-49DB-9279-7E444495815E}"/>
          </ac:graphicFrameMkLst>
        </pc:graphicFrameChg>
        <pc:picChg chg="add del mod ord">
          <ac:chgData name="Jeanne Bazin" userId="3572f804-e0b8-435a-8f9e-6dd76882022b" providerId="ADAL" clId="{5533C1F7-2866-4356-BDB6-AEC00E69E300}" dt="2022-03-08T09:35:51.891" v="54" actId="478"/>
          <ac:picMkLst>
            <pc:docMk/>
            <pc:sldMk cId="875803237" sldId="274"/>
            <ac:picMk id="7" creationId="{3B0735C8-3499-4AAA-A739-A9420365C676}"/>
          </ac:picMkLst>
        </pc:picChg>
      </pc:sldChg>
      <pc:sldChg chg="add">
        <pc:chgData name="Jeanne Bazin" userId="3572f804-e0b8-435a-8f9e-6dd76882022b" providerId="ADAL" clId="{5533C1F7-2866-4356-BDB6-AEC00E69E300}" dt="2022-03-08T16:00:36.258" v="170"/>
        <pc:sldMkLst>
          <pc:docMk/>
          <pc:sldMk cId="2792466860" sldId="289"/>
        </pc:sldMkLst>
      </pc:sldChg>
      <pc:sldChg chg="add">
        <pc:chgData name="Jeanne Bazin" userId="3572f804-e0b8-435a-8f9e-6dd76882022b" providerId="ADAL" clId="{5533C1F7-2866-4356-BDB6-AEC00E69E300}" dt="2022-03-08T16:00:36.258" v="170"/>
        <pc:sldMkLst>
          <pc:docMk/>
          <pc:sldMk cId="4193799733" sldId="290"/>
        </pc:sldMkLst>
      </pc:sldChg>
      <pc:sldChg chg="add">
        <pc:chgData name="Jeanne Bazin" userId="3572f804-e0b8-435a-8f9e-6dd76882022b" providerId="ADAL" clId="{5533C1F7-2866-4356-BDB6-AEC00E69E300}" dt="2022-03-08T16:00:36.258" v="170"/>
        <pc:sldMkLst>
          <pc:docMk/>
          <pc:sldMk cId="2879660082" sldId="291"/>
        </pc:sldMkLst>
      </pc:sldChg>
      <pc:sldChg chg="add">
        <pc:chgData name="Jeanne Bazin" userId="3572f804-e0b8-435a-8f9e-6dd76882022b" providerId="ADAL" clId="{5533C1F7-2866-4356-BDB6-AEC00E69E300}" dt="2022-03-08T16:00:36.258" v="170"/>
        <pc:sldMkLst>
          <pc:docMk/>
          <pc:sldMk cId="2630732552" sldId="292"/>
        </pc:sldMkLst>
      </pc:sldChg>
      <pc:sldChg chg="add">
        <pc:chgData name="Jeanne Bazin" userId="3572f804-e0b8-435a-8f9e-6dd76882022b" providerId="ADAL" clId="{5533C1F7-2866-4356-BDB6-AEC00E69E300}" dt="2022-03-08T16:00:36.258" v="170"/>
        <pc:sldMkLst>
          <pc:docMk/>
          <pc:sldMk cId="288465880" sldId="293"/>
        </pc:sldMkLst>
      </pc:sldChg>
      <pc:sldChg chg="add del">
        <pc:chgData name="Jeanne Bazin" userId="3572f804-e0b8-435a-8f9e-6dd76882022b" providerId="ADAL" clId="{5533C1F7-2866-4356-BDB6-AEC00E69E300}" dt="2022-03-08T16:01:47.939" v="241" actId="2696"/>
        <pc:sldMkLst>
          <pc:docMk/>
          <pc:sldMk cId="3871020898" sldId="294"/>
        </pc:sldMkLst>
      </pc:sldChg>
      <pc:sldChg chg="add del">
        <pc:chgData name="Jeanne Bazin" userId="3572f804-e0b8-435a-8f9e-6dd76882022b" providerId="ADAL" clId="{5533C1F7-2866-4356-BDB6-AEC00E69E300}" dt="2022-03-08T16:01:47.939" v="241" actId="2696"/>
        <pc:sldMkLst>
          <pc:docMk/>
          <pc:sldMk cId="2985078634" sldId="295"/>
        </pc:sldMkLst>
      </pc:sldChg>
      <pc:sldChg chg="add del">
        <pc:chgData name="Jeanne Bazin" userId="3572f804-e0b8-435a-8f9e-6dd76882022b" providerId="ADAL" clId="{5533C1F7-2866-4356-BDB6-AEC00E69E300}" dt="2022-03-08T16:01:47.939" v="241" actId="2696"/>
        <pc:sldMkLst>
          <pc:docMk/>
          <pc:sldMk cId="915948592" sldId="296"/>
        </pc:sldMkLst>
      </pc:sldChg>
      <pc:sldChg chg="add del modNotesTx">
        <pc:chgData name="Jeanne Bazin" userId="3572f804-e0b8-435a-8f9e-6dd76882022b" providerId="ADAL" clId="{5533C1F7-2866-4356-BDB6-AEC00E69E300}" dt="2022-03-08T16:01:47.939" v="241" actId="2696"/>
        <pc:sldMkLst>
          <pc:docMk/>
          <pc:sldMk cId="2876328034" sldId="297"/>
        </pc:sldMkLst>
      </pc:sldChg>
      <pc:sldChg chg="add del">
        <pc:chgData name="Jeanne Bazin" userId="3572f804-e0b8-435a-8f9e-6dd76882022b" providerId="ADAL" clId="{5533C1F7-2866-4356-BDB6-AEC00E69E300}" dt="2022-03-08T16:01:47.939" v="241" actId="2696"/>
        <pc:sldMkLst>
          <pc:docMk/>
          <pc:sldMk cId="2080832049" sldId="298"/>
        </pc:sldMkLst>
      </pc:sldChg>
      <pc:sldChg chg="modSp add del mod">
        <pc:chgData name="Jeanne Bazin" userId="3572f804-e0b8-435a-8f9e-6dd76882022b" providerId="ADAL" clId="{5533C1F7-2866-4356-BDB6-AEC00E69E300}" dt="2022-03-08T16:00:36.258" v="170"/>
        <pc:sldMkLst>
          <pc:docMk/>
          <pc:sldMk cId="2557726038" sldId="332"/>
        </pc:sldMkLst>
        <pc:spChg chg="mod">
          <ac:chgData name="Jeanne Bazin" userId="3572f804-e0b8-435a-8f9e-6dd76882022b" providerId="ADAL" clId="{5533C1F7-2866-4356-BDB6-AEC00E69E300}" dt="2022-03-08T13:22:21.157" v="158" actId="6549"/>
          <ac:spMkLst>
            <pc:docMk/>
            <pc:sldMk cId="2557726038" sldId="332"/>
            <ac:spMk id="3" creationId="{0E2896A6-2ABA-4034-83C5-B4D8872E3214}"/>
          </ac:spMkLst>
        </pc:spChg>
      </pc:sldChg>
      <pc:sldChg chg="addSp delSp modSp new del mod modClrScheme chgLayout">
        <pc:chgData name="Jeanne Bazin" userId="3572f804-e0b8-435a-8f9e-6dd76882022b" providerId="ADAL" clId="{5533C1F7-2866-4356-BDB6-AEC00E69E300}" dt="2022-03-08T16:01:47.939" v="241" actId="2696"/>
        <pc:sldMkLst>
          <pc:docMk/>
          <pc:sldMk cId="3241166631" sldId="333"/>
        </pc:sldMkLst>
        <pc:spChg chg="del mod ord">
          <ac:chgData name="Jeanne Bazin" userId="3572f804-e0b8-435a-8f9e-6dd76882022b" providerId="ADAL" clId="{5533C1F7-2866-4356-BDB6-AEC00E69E300}" dt="2022-03-08T12:42:54.572" v="117" actId="700"/>
          <ac:spMkLst>
            <pc:docMk/>
            <pc:sldMk cId="3241166631" sldId="333"/>
            <ac:spMk id="2" creationId="{ED202566-CAB7-49F3-B78C-5CBF1D50E7CD}"/>
          </ac:spMkLst>
        </pc:spChg>
        <pc:spChg chg="del mod ord">
          <ac:chgData name="Jeanne Bazin" userId="3572f804-e0b8-435a-8f9e-6dd76882022b" providerId="ADAL" clId="{5533C1F7-2866-4356-BDB6-AEC00E69E300}" dt="2022-03-08T12:42:54.572" v="117" actId="700"/>
          <ac:spMkLst>
            <pc:docMk/>
            <pc:sldMk cId="3241166631" sldId="333"/>
            <ac:spMk id="3" creationId="{0CA2EA8E-70D2-4352-A2BE-85392834723A}"/>
          </ac:spMkLst>
        </pc:spChg>
        <pc:spChg chg="add mod ord">
          <ac:chgData name="Jeanne Bazin" userId="3572f804-e0b8-435a-8f9e-6dd76882022b" providerId="ADAL" clId="{5533C1F7-2866-4356-BDB6-AEC00E69E300}" dt="2022-03-08T12:42:58.796" v="123" actId="20577"/>
          <ac:spMkLst>
            <pc:docMk/>
            <pc:sldMk cId="3241166631" sldId="333"/>
            <ac:spMk id="4" creationId="{906596A4-60E9-4B03-B34E-860F9BD78C2A}"/>
          </ac:spMkLst>
        </pc:spChg>
        <pc:spChg chg="add mod ord">
          <ac:chgData name="Jeanne Bazin" userId="3572f804-e0b8-435a-8f9e-6dd76882022b" providerId="ADAL" clId="{5533C1F7-2866-4356-BDB6-AEC00E69E300}" dt="2022-03-08T12:43:58.059" v="140" actId="113"/>
          <ac:spMkLst>
            <pc:docMk/>
            <pc:sldMk cId="3241166631" sldId="333"/>
            <ac:spMk id="5" creationId="{2F3D25B4-F935-4C83-9F88-04BE9B1139E9}"/>
          </ac:spMkLst>
        </pc:spChg>
      </pc:sldChg>
      <pc:sldChg chg="addSp delSp modSp new del mod modClrScheme chgLayout">
        <pc:chgData name="Jeanne Bazin" userId="3572f804-e0b8-435a-8f9e-6dd76882022b" providerId="ADAL" clId="{5533C1F7-2866-4356-BDB6-AEC00E69E300}" dt="2022-03-08T15:28:20.856" v="165" actId="47"/>
        <pc:sldMkLst>
          <pc:docMk/>
          <pc:sldMk cId="414536773" sldId="334"/>
        </pc:sldMkLst>
        <pc:spChg chg="del mod ord">
          <ac:chgData name="Jeanne Bazin" userId="3572f804-e0b8-435a-8f9e-6dd76882022b" providerId="ADAL" clId="{5533C1F7-2866-4356-BDB6-AEC00E69E300}" dt="2022-03-08T12:43:30.860" v="127" actId="700"/>
          <ac:spMkLst>
            <pc:docMk/>
            <pc:sldMk cId="414536773" sldId="334"/>
            <ac:spMk id="2" creationId="{72EE013A-3D3A-43B9-92A9-F67E6DA4AECD}"/>
          </ac:spMkLst>
        </pc:spChg>
        <pc:spChg chg="del mod ord">
          <ac:chgData name="Jeanne Bazin" userId="3572f804-e0b8-435a-8f9e-6dd76882022b" providerId="ADAL" clId="{5533C1F7-2866-4356-BDB6-AEC00E69E300}" dt="2022-03-08T12:43:30.860" v="127" actId="700"/>
          <ac:spMkLst>
            <pc:docMk/>
            <pc:sldMk cId="414536773" sldId="334"/>
            <ac:spMk id="3" creationId="{E00AD308-E091-463B-8BCC-A3F08BF114E6}"/>
          </ac:spMkLst>
        </pc:spChg>
        <pc:spChg chg="add mod ord">
          <ac:chgData name="Jeanne Bazin" userId="3572f804-e0b8-435a-8f9e-6dd76882022b" providerId="ADAL" clId="{5533C1F7-2866-4356-BDB6-AEC00E69E300}" dt="2022-03-08T12:43:34.763" v="134" actId="20577"/>
          <ac:spMkLst>
            <pc:docMk/>
            <pc:sldMk cId="414536773" sldId="334"/>
            <ac:spMk id="4" creationId="{B9ACEB5A-D83D-4CCF-B391-1F6421110D02}"/>
          </ac:spMkLst>
        </pc:spChg>
        <pc:spChg chg="add mod ord">
          <ac:chgData name="Jeanne Bazin" userId="3572f804-e0b8-435a-8f9e-6dd76882022b" providerId="ADAL" clId="{5533C1F7-2866-4356-BDB6-AEC00E69E300}" dt="2022-03-08T12:43:50.666" v="138" actId="113"/>
          <ac:spMkLst>
            <pc:docMk/>
            <pc:sldMk cId="414536773" sldId="334"/>
            <ac:spMk id="5" creationId="{114E5727-A2A6-45D4-9B57-7FDAA3BBF4DE}"/>
          </ac:spMkLst>
        </pc:spChg>
      </pc:sldChg>
      <pc:sldChg chg="modSp add mod">
        <pc:chgData name="Jeanne Bazin" userId="3572f804-e0b8-435a-8f9e-6dd76882022b" providerId="ADAL" clId="{5533C1F7-2866-4356-BDB6-AEC00E69E300}" dt="2022-03-08T16:02:37.707" v="261" actId="20577"/>
        <pc:sldMkLst>
          <pc:docMk/>
          <pc:sldMk cId="2064447525" sldId="334"/>
        </pc:sldMkLst>
        <pc:graphicFrameChg chg="modGraphic">
          <ac:chgData name="Jeanne Bazin" userId="3572f804-e0b8-435a-8f9e-6dd76882022b" providerId="ADAL" clId="{5533C1F7-2866-4356-BDB6-AEC00E69E300}" dt="2022-03-08T16:02:37.707" v="261" actId="20577"/>
          <ac:graphicFrameMkLst>
            <pc:docMk/>
            <pc:sldMk cId="2064447525" sldId="334"/>
            <ac:graphicFrameMk id="4" creationId="{58BE4FA3-D55B-4610-B29C-EB89D374355F}"/>
          </ac:graphicFrameMkLst>
        </pc:graphicFrameChg>
      </pc:sldChg>
      <pc:sldChg chg="add">
        <pc:chgData name="Jeanne Bazin" userId="3572f804-e0b8-435a-8f9e-6dd76882022b" providerId="ADAL" clId="{5533C1F7-2866-4356-BDB6-AEC00E69E300}" dt="2022-03-08T16:00:36.258" v="170"/>
        <pc:sldMkLst>
          <pc:docMk/>
          <pc:sldMk cId="3406633808" sldId="335"/>
        </pc:sldMkLst>
      </pc:sldChg>
      <pc:sldChg chg="add">
        <pc:chgData name="Jeanne Bazin" userId="3572f804-e0b8-435a-8f9e-6dd76882022b" providerId="ADAL" clId="{5533C1F7-2866-4356-BDB6-AEC00E69E300}" dt="2022-03-08T16:00:36.258" v="170"/>
        <pc:sldMkLst>
          <pc:docMk/>
          <pc:sldMk cId="2033572439" sldId="33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0418D-7DF0-4B35-B75D-84C8EE89483C}" type="datetimeFigureOut">
              <a:rPr lang="nl-NL" smtClean="0"/>
              <a:t>8-3-2022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FAB36-EA70-4F29-9D4C-45213CAE5D8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5858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F5007-A65C-F64F-A498-51FBD0C97A9C}" type="datetimeFigureOut">
              <a:rPr lang="nl-NL" smtClean="0"/>
              <a:t>8-3-2022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0B387-ACD7-6740-937A-693B379A49A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2346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0B387-ACD7-6740-937A-693B379A49AE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685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noProof="0" dirty="0" err="1"/>
              <a:t>Titelstijl</a:t>
            </a:r>
            <a:r>
              <a:rPr lang="en-US" noProof="0" dirty="0"/>
              <a:t> van model </a:t>
            </a:r>
            <a:r>
              <a:rPr lang="en-US" noProof="0" dirty="0" err="1"/>
              <a:t>bewerken</a:t>
            </a:r>
            <a:endParaRPr lang="en-US" noProof="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err="1"/>
              <a:t>Klik</a:t>
            </a:r>
            <a:r>
              <a:rPr lang="en-US" noProof="0" dirty="0"/>
              <a:t> om de </a:t>
            </a:r>
            <a:r>
              <a:rPr lang="en-US" noProof="0" dirty="0" err="1"/>
              <a:t>titelstijl</a:t>
            </a:r>
            <a:r>
              <a:rPr lang="en-US" noProof="0" dirty="0"/>
              <a:t> van het model te </a:t>
            </a:r>
            <a:r>
              <a:rPr lang="en-US" noProof="0" dirty="0" err="1"/>
              <a:t>bewerken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483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spect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 err="1"/>
              <a:t>Titelstijl</a:t>
            </a:r>
            <a:r>
              <a:rPr lang="en-US" noProof="0" dirty="0"/>
              <a:t> van model </a:t>
            </a:r>
            <a:r>
              <a:rPr lang="en-US" noProof="0" dirty="0" err="1"/>
              <a:t>bewerken</a:t>
            </a:r>
            <a:endParaRPr lang="en-US" noProof="0" dirty="0"/>
          </a:p>
        </p:txBody>
      </p:sp>
      <p:sp>
        <p:nvSpPr>
          <p:cNvPr id="3" name="Tijdelijke aanduiding voor inhoud 2"/>
          <p:cNvSpPr>
            <a:spLocks noGrp="1" noChangeAspect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 err="1"/>
              <a:t>Klik</a:t>
            </a:r>
            <a:r>
              <a:rPr lang="en-US" noProof="0" dirty="0"/>
              <a:t> om de </a:t>
            </a:r>
            <a:r>
              <a:rPr lang="en-US" noProof="0" dirty="0" err="1"/>
              <a:t>tekststijl</a:t>
            </a:r>
            <a:r>
              <a:rPr lang="en-US" noProof="0" dirty="0"/>
              <a:t> van het model te </a:t>
            </a:r>
            <a:r>
              <a:rPr lang="en-US" noProof="0" dirty="0" err="1"/>
              <a:t>bewerken</a:t>
            </a:r>
            <a:endParaRPr lang="en-US" noProof="0" dirty="0"/>
          </a:p>
          <a:p>
            <a:pPr lvl="1"/>
            <a:r>
              <a:rPr lang="en-US" noProof="0" dirty="0" err="1"/>
              <a:t>Tweede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Derde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Vierde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Vijfde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5058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 noChangeAspect="1"/>
          </p:cNvSpPr>
          <p:nvPr>
            <p:ph type="title"/>
          </p:nvPr>
        </p:nvSpPr>
        <p:spPr>
          <a:xfrm>
            <a:off x="457200" y="205979"/>
            <a:ext cx="677778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l"/>
            <a:r>
              <a:rPr lang="en-US" noProof="0" dirty="0" err="1"/>
              <a:t>Titelstijl</a:t>
            </a:r>
            <a:r>
              <a:rPr lang="en-US" noProof="0" dirty="0"/>
              <a:t> van model </a:t>
            </a:r>
            <a:r>
              <a:rPr lang="en-US" noProof="0" dirty="0" err="1"/>
              <a:t>bewerken</a:t>
            </a:r>
            <a:endParaRPr lang="en-US" noProof="0" dirty="0"/>
          </a:p>
        </p:txBody>
      </p:sp>
      <p:sp>
        <p:nvSpPr>
          <p:cNvPr id="3" name="Tijdelijke aanduiding voor tekst 2"/>
          <p:cNvSpPr>
            <a:spLocks noGrp="1" noChangeAspect="1"/>
          </p:cNvSpPr>
          <p:nvPr>
            <p:ph type="body" idx="1"/>
          </p:nvPr>
        </p:nvSpPr>
        <p:spPr>
          <a:xfrm>
            <a:off x="457200" y="1363578"/>
            <a:ext cx="6777789" cy="3408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 dirty="0" err="1"/>
              <a:t>Klik</a:t>
            </a:r>
            <a:r>
              <a:rPr lang="en-US" noProof="0" dirty="0"/>
              <a:t> om de </a:t>
            </a:r>
            <a:r>
              <a:rPr lang="en-US" noProof="0" dirty="0" err="1"/>
              <a:t>tekststijl</a:t>
            </a:r>
            <a:r>
              <a:rPr lang="en-US" noProof="0" dirty="0"/>
              <a:t> van het model te </a:t>
            </a:r>
            <a:r>
              <a:rPr lang="en-US" noProof="0" dirty="0" err="1"/>
              <a:t>bewerken</a:t>
            </a:r>
            <a:endParaRPr lang="en-US" noProof="0" dirty="0"/>
          </a:p>
          <a:p>
            <a:pPr lvl="1"/>
            <a:r>
              <a:rPr lang="en-US" noProof="0" dirty="0" err="1"/>
              <a:t>Tweede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Derde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Vierde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Vijfde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6871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lang="nl-NL" sz="3400" b="1" kern="1200">
          <a:solidFill>
            <a:schemeClr val="accent1"/>
          </a:solidFill>
          <a:latin typeface="Century Gothic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inhoud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999" y="-3578"/>
            <a:ext cx="4572001" cy="227478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4571999" cy="217602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3987"/>
            <a:ext cx="9144000" cy="371951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0" y="0"/>
            <a:ext cx="1905000" cy="51435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0179" y="3619483"/>
            <a:ext cx="2275194" cy="898360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7519481" y="4489562"/>
            <a:ext cx="1361872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spc="50" dirty="0">
                <a:solidFill>
                  <a:schemeClr val="bg1"/>
                </a:solidFill>
                <a:latin typeface="Univers LT 55" charset="0"/>
                <a:ea typeface="Univers LT 55" charset="0"/>
                <a:cs typeface="Univers LT 55" charset="0"/>
              </a:rPr>
              <a:t>www.acaciawater.com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7510564" y="2896860"/>
            <a:ext cx="136187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  <a:latin typeface="Univers 45 Light" charset="0"/>
                <a:ea typeface="Univers 45 Light" charset="0"/>
                <a:cs typeface="Univers 45 Light" charset="0"/>
              </a:rPr>
              <a:t>March 24, 2022</a:t>
            </a:r>
          </a:p>
        </p:txBody>
      </p:sp>
      <p:sp>
        <p:nvSpPr>
          <p:cNvPr id="15" name="Titel 1"/>
          <p:cNvSpPr txBox="1">
            <a:spLocks noChangeAspect="1"/>
          </p:cNvSpPr>
          <p:nvPr/>
        </p:nvSpPr>
        <p:spPr>
          <a:xfrm>
            <a:off x="617359" y="2451783"/>
            <a:ext cx="602853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GIS and Remote Sensing for overlay analysis</a:t>
            </a:r>
          </a:p>
        </p:txBody>
      </p:sp>
      <p:sp>
        <p:nvSpPr>
          <p:cNvPr id="16" name="Tekstvak 15"/>
          <p:cNvSpPr txBox="1">
            <a:spLocks noChangeAspect="1"/>
          </p:cNvSpPr>
          <p:nvPr/>
        </p:nvSpPr>
        <p:spPr>
          <a:xfrm>
            <a:off x="975580" y="3455199"/>
            <a:ext cx="5732870" cy="6668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600"/>
              </a:lnSpc>
            </a:pPr>
            <a:r>
              <a:rPr lang="en-US" sz="19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Training Day 3</a:t>
            </a:r>
          </a:p>
          <a:p>
            <a:pPr>
              <a:lnSpc>
                <a:spcPts val="2600"/>
              </a:lnSpc>
            </a:pPr>
            <a:r>
              <a:rPr lang="en-US" sz="19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PM / Automation of GW suitability mapping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975579" y="4397806"/>
            <a:ext cx="5900173" cy="2886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1200" dirty="0">
                <a:solidFill>
                  <a:schemeClr val="bg1"/>
                </a:solidFill>
                <a:latin typeface="Lucida Bright" charset="0"/>
                <a:ea typeface="Lucida Bright" charset="0"/>
                <a:cs typeface="Lucida Bright" charset="0"/>
              </a:rPr>
              <a:t>Dr. Maarten Waterloo</a:t>
            </a:r>
          </a:p>
        </p:txBody>
      </p:sp>
      <p:cxnSp>
        <p:nvCxnSpPr>
          <p:cNvPr id="19" name="Rechte verbindingslijn 18"/>
          <p:cNvCxnSpPr/>
          <p:nvPr/>
        </p:nvCxnSpPr>
        <p:spPr>
          <a:xfrm>
            <a:off x="775163" y="3526076"/>
            <a:ext cx="0" cy="1134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30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19BB6E-DFF1-4297-8E40-689E3DC88C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 2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71E8356-1226-4036-A456-D5D254CBC6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242069"/>
                </a:solidFill>
              </a:rPr>
              <a:t>Automation of groundwater suitability mapping</a:t>
            </a:r>
          </a:p>
        </p:txBody>
      </p:sp>
    </p:spTree>
    <p:extLst>
      <p:ext uri="{BB962C8B-B14F-4D97-AF65-F5344CB8AC3E}">
        <p14:creationId xmlns:p14="http://schemas.microsoft.com/office/powerpoint/2010/main" val="203357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F1B00-B904-4EF5-BB55-07A35C828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Automated overlay analysis and GW suitability mapping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896A6-2ABA-4034-83C5-B4D8872E3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/>
              <a:t>Load </a:t>
            </a:r>
            <a:r>
              <a:rPr lang="en-GB" sz="1800" dirty="0" err="1"/>
              <a:t>QGIS</a:t>
            </a:r>
            <a:r>
              <a:rPr lang="en-GB" sz="1800" dirty="0"/>
              <a:t> project from cluster folder</a:t>
            </a:r>
          </a:p>
          <a:p>
            <a:r>
              <a:rPr lang="en-GB" sz="1800" dirty="0"/>
              <a:t>Delete existing layers from LAYERS group (if any)</a:t>
            </a:r>
          </a:p>
          <a:p>
            <a:r>
              <a:rPr lang="en-GB" sz="1800" dirty="0"/>
              <a:t>Select LAYERS group</a:t>
            </a:r>
          </a:p>
          <a:p>
            <a:r>
              <a:rPr lang="en-GB" sz="1800" dirty="0"/>
              <a:t>Run model “Prepare input layers”</a:t>
            </a:r>
          </a:p>
          <a:p>
            <a:pPr lvl="1"/>
            <a:r>
              <a:rPr lang="en-GB" sz="1400" dirty="0"/>
              <a:t>‘lineaments’ are the geological lineaments for proximity</a:t>
            </a:r>
          </a:p>
          <a:p>
            <a:pPr lvl="1"/>
            <a:r>
              <a:rPr lang="en-GB" sz="1400" dirty="0"/>
              <a:t>‘SRTM lineaments’ are the lineaments for density based on the DEM and </a:t>
            </a:r>
            <a:r>
              <a:rPr lang="en-GB" sz="1400" dirty="0" err="1"/>
              <a:t>hillshade</a:t>
            </a:r>
            <a:endParaRPr lang="en-GB" sz="1400" dirty="0"/>
          </a:p>
          <a:p>
            <a:r>
              <a:rPr lang="en-GB" sz="1800" dirty="0"/>
              <a:t>Delete existing layers from OUTPUT group (if any)</a:t>
            </a:r>
          </a:p>
          <a:p>
            <a:r>
              <a:rPr lang="en-GB" sz="1800" dirty="0"/>
              <a:t>Run script “Overlay processing”</a:t>
            </a:r>
          </a:p>
          <a:p>
            <a:r>
              <a:rPr lang="en-GB" sz="1800" dirty="0"/>
              <a:t>Load suitability raster from output folder</a:t>
            </a:r>
          </a:p>
          <a:p>
            <a:r>
              <a:rPr lang="en-GB" sz="1800" dirty="0"/>
              <a:t>Style suitability raster with standard style</a:t>
            </a:r>
          </a:p>
        </p:txBody>
      </p:sp>
    </p:spTree>
    <p:extLst>
      <p:ext uri="{BB962C8B-B14F-4D97-AF65-F5344CB8AC3E}">
        <p14:creationId xmlns:p14="http://schemas.microsoft.com/office/powerpoint/2010/main" val="255772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7510564" y="2896860"/>
            <a:ext cx="136187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  <a:latin typeface="Univers 45 Light" charset="0"/>
                <a:ea typeface="Univers 45 Light" charset="0"/>
                <a:cs typeface="Univers 45 Light" charset="0"/>
              </a:rPr>
              <a:t>February 26, 2019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635" y="372534"/>
            <a:ext cx="3323166" cy="1309426"/>
          </a:xfrm>
          <a:prstGeom prst="rect">
            <a:avLst/>
          </a:prstGeom>
        </p:spPr>
      </p:pic>
      <p:sp>
        <p:nvSpPr>
          <p:cNvPr id="7" name="Subtitel 2"/>
          <p:cNvSpPr txBox="1">
            <a:spLocks/>
          </p:cNvSpPr>
          <p:nvPr/>
        </p:nvSpPr>
        <p:spPr>
          <a:xfrm>
            <a:off x="465042" y="2800248"/>
            <a:ext cx="6400800" cy="382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900" dirty="0">
                <a:latin typeface="Century Gothic" charset="0"/>
                <a:ea typeface="Century Gothic" charset="0"/>
                <a:cs typeface="Century Gothic" charset="0"/>
              </a:rPr>
              <a:t>Thank you for your attention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756829" y="3449424"/>
            <a:ext cx="6121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1200" dirty="0">
                <a:latin typeface="Lucida Bright" panose="02040602050505020304" pitchFamily="18" charset="0"/>
              </a:rPr>
              <a:t>van </a:t>
            </a:r>
            <a:r>
              <a:rPr lang="en-US" sz="1200" dirty="0" err="1">
                <a:latin typeface="Lucida Bright" panose="02040602050505020304" pitchFamily="18" charset="0"/>
              </a:rPr>
              <a:t>Hogendorpplein</a:t>
            </a:r>
            <a:r>
              <a:rPr lang="en-US" sz="1200" dirty="0">
                <a:latin typeface="Lucida Bright" panose="02040602050505020304" pitchFamily="18" charset="0"/>
              </a:rPr>
              <a:t> 4, 2805 BM Gouda, the Netherlands</a:t>
            </a:r>
          </a:p>
          <a:p>
            <a:pPr algn="r">
              <a:lnSpc>
                <a:spcPts val="2400"/>
              </a:lnSpc>
            </a:pPr>
            <a:r>
              <a:rPr lang="en-US" sz="1200" dirty="0">
                <a:latin typeface="Lucida Bright" panose="02040602050505020304" pitchFamily="18" charset="0"/>
              </a:rPr>
              <a:t>telephone: +31 (0)182 - 686 424</a:t>
            </a:r>
          </a:p>
          <a:p>
            <a:pPr algn="r">
              <a:lnSpc>
                <a:spcPts val="2400"/>
              </a:lnSpc>
            </a:pPr>
            <a:r>
              <a:rPr lang="en-US" sz="1200" dirty="0">
                <a:latin typeface="Lucida Bright" panose="02040602050505020304" pitchFamily="18" charset="0"/>
              </a:rPr>
              <a:t>info@acaciawater.com   |   www.acaciawater.com</a:t>
            </a:r>
            <a:endParaRPr lang="en-US" sz="1200" dirty="0">
              <a:latin typeface="Lucida Bright" panose="02040602050505020304" pitchFamily="18" charset="0"/>
              <a:ea typeface="Univers LT 55" charset="0"/>
              <a:cs typeface="Univers LT 5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16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spect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Training program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C3E2F47-E2E4-4DC1-AAC2-77CDB191291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199" y="1363663"/>
          <a:ext cx="6865828" cy="32359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88691">
                  <a:extLst>
                    <a:ext uri="{9D8B030D-6E8A-4147-A177-3AD203B41FA5}">
                      <a16:colId xmlns:a16="http://schemas.microsoft.com/office/drawing/2014/main" val="1275954219"/>
                    </a:ext>
                  </a:extLst>
                </a:gridCol>
                <a:gridCol w="5177137">
                  <a:extLst>
                    <a:ext uri="{9D8B030D-6E8A-4147-A177-3AD203B41FA5}">
                      <a16:colId xmlns:a16="http://schemas.microsoft.com/office/drawing/2014/main" val="36864974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Program of activities (AM/PM)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556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Day 1</a:t>
                      </a:r>
                    </a:p>
                    <a:p>
                      <a:pPr algn="ctr"/>
                      <a:r>
                        <a:rPr lang="en-US" sz="1400" i="1" dirty="0"/>
                        <a:t>Tue., March 22</a:t>
                      </a:r>
                      <a:r>
                        <a:rPr lang="en-US" sz="1400" i="1" baseline="30000" dirty="0"/>
                        <a:t>nd</a:t>
                      </a: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Introduction to overlay analysis &amp; QGIS</a:t>
                      </a:r>
                    </a:p>
                    <a:p>
                      <a:r>
                        <a:rPr lang="en-US" sz="1600" dirty="0"/>
                        <a:t>/ Input data processing (lithology, land use)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691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Day 2</a:t>
                      </a:r>
                    </a:p>
                    <a:p>
                      <a:pPr algn="ctr"/>
                      <a:r>
                        <a:rPr lang="en-US" sz="1400" i="1" dirty="0"/>
                        <a:t>Wed., March 23</a:t>
                      </a:r>
                      <a:r>
                        <a:rPr lang="en-US" sz="1400" i="1" baseline="30000" dirty="0"/>
                        <a:t>rd</a:t>
                      </a: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Input data processing (recharge, TWI)</a:t>
                      </a:r>
                    </a:p>
                    <a:p>
                      <a:r>
                        <a:rPr lang="en-US" sz="1600" dirty="0"/>
                        <a:t>/ Input data processing (lineament proximity &amp; density)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652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Day 3</a:t>
                      </a:r>
                    </a:p>
                    <a:p>
                      <a:pPr algn="ctr"/>
                      <a:r>
                        <a:rPr lang="en-US" sz="1400" i="1" dirty="0"/>
                        <a:t>Thu., March 24</a:t>
                      </a:r>
                      <a:r>
                        <a:rPr lang="en-US" sz="1400" i="1" baseline="30000" dirty="0"/>
                        <a:t>th</a:t>
                      </a: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Suitability map generation</a:t>
                      </a:r>
                    </a:p>
                    <a:p>
                      <a:r>
                        <a:rPr lang="en-US" sz="1600" dirty="0"/>
                        <a:t>/ Automation of suitability mapping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14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Day 4</a:t>
                      </a:r>
                    </a:p>
                    <a:p>
                      <a:pPr algn="ctr"/>
                      <a:r>
                        <a:rPr lang="en-US" sz="1400" i="1" dirty="0"/>
                        <a:t>Fri., March 25</a:t>
                      </a:r>
                      <a:r>
                        <a:rPr lang="en-US" sz="1400" i="1" baseline="30000" dirty="0"/>
                        <a:t>th</a:t>
                      </a: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Suitability map styling</a:t>
                      </a:r>
                    </a:p>
                    <a:p>
                      <a:r>
                        <a:rPr lang="en-US" sz="1600" dirty="0"/>
                        <a:t>/ Introduction to Google Earth Engine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572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Day 5</a:t>
                      </a:r>
                    </a:p>
                    <a:p>
                      <a:pPr algn="ctr"/>
                      <a:r>
                        <a:rPr lang="en-US" sz="1400" i="1" dirty="0"/>
                        <a:t>Sat., March 26th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Introduction to Python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6689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633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63261-B6B7-4ACF-B9C6-2008955D0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program – Day 3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8BE4FA3-D55B-4610-B29C-EB89D37435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1443463"/>
              </p:ext>
            </p:extLst>
          </p:nvPr>
        </p:nvGraphicFramePr>
        <p:xfrm>
          <a:off x="457200" y="1363663"/>
          <a:ext cx="6777038" cy="1854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04335">
                  <a:extLst>
                    <a:ext uri="{9D8B030D-6E8A-4147-A177-3AD203B41FA5}">
                      <a16:colId xmlns:a16="http://schemas.microsoft.com/office/drawing/2014/main" val="3673049644"/>
                    </a:ext>
                  </a:extLst>
                </a:gridCol>
                <a:gridCol w="5272703">
                  <a:extLst>
                    <a:ext uri="{9D8B030D-6E8A-4147-A177-3AD203B41FA5}">
                      <a16:colId xmlns:a16="http://schemas.microsoft.com/office/drawing/2014/main" val="5626764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Activities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109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9:00 – 12:00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Generation of a groundwater suitability map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345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12:00 – 13:00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LUNCH BREAK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840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13:00 – 14:20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Introduction to automation in QGIS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747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15:40 – 16:00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Automation of groundwater </a:t>
                      </a:r>
                      <a:r>
                        <a:rPr lang="en-US" sz="1600"/>
                        <a:t>suitability mapping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369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444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D4E838-24B3-47CD-A7EB-2E4C6A06A6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 1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60F2FE2-8895-42B7-92E6-DCAFADD960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242069"/>
                </a:solidFill>
              </a:rPr>
              <a:t>Automation in QGIS</a:t>
            </a:r>
          </a:p>
        </p:txBody>
      </p:sp>
    </p:spTree>
    <p:extLst>
      <p:ext uri="{BB962C8B-B14F-4D97-AF65-F5344CB8AC3E}">
        <p14:creationId xmlns:p14="http://schemas.microsoft.com/office/powerpoint/2010/main" val="340663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967F6-1C66-4A54-BCF5-4022C76A4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Automation in </a:t>
            </a:r>
            <a:r>
              <a:rPr lang="en-GB" dirty="0" err="1"/>
              <a:t>QGIS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25FED-3F91-4B8B-AE78-93DBF7512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5051"/>
            <a:ext cx="6777789" cy="3097474"/>
          </a:xfrm>
        </p:spPr>
        <p:txBody>
          <a:bodyPr/>
          <a:lstStyle/>
          <a:p>
            <a:r>
              <a:rPr lang="en-GB" dirty="0"/>
              <a:t>Batch processing</a:t>
            </a:r>
          </a:p>
          <a:p>
            <a:r>
              <a:rPr lang="en-GB" dirty="0"/>
              <a:t>Graphical Modeler</a:t>
            </a:r>
          </a:p>
          <a:p>
            <a:r>
              <a:rPr lang="en-GB" dirty="0"/>
              <a:t>Processing script</a:t>
            </a:r>
          </a:p>
        </p:txBody>
      </p:sp>
    </p:spTree>
    <p:extLst>
      <p:ext uri="{BB962C8B-B14F-4D97-AF65-F5344CB8AC3E}">
        <p14:creationId xmlns:p14="http://schemas.microsoft.com/office/powerpoint/2010/main" val="419379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836B9-F785-4878-9EE4-889B8088B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Batch processing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D808F1D-FDDC-4656-9889-D9273DC834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279" y="1529159"/>
            <a:ext cx="4237423" cy="340836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9C300CF-9F4A-4BCD-945D-0933B038053C}"/>
              </a:ext>
            </a:extLst>
          </p:cNvPr>
          <p:cNvSpPr/>
          <p:nvPr/>
        </p:nvSpPr>
        <p:spPr>
          <a:xfrm>
            <a:off x="395279" y="4469950"/>
            <a:ext cx="951393" cy="597600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BCCCC0-8F7D-4371-A3C4-EE73BC1CA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78" y="1860421"/>
            <a:ext cx="4835443" cy="30771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D61A963-3DDB-4F3E-B9DA-3403BC8F7E7B}"/>
              </a:ext>
            </a:extLst>
          </p:cNvPr>
          <p:cNvSpPr/>
          <p:nvPr/>
        </p:nvSpPr>
        <p:spPr>
          <a:xfrm>
            <a:off x="7199308" y="4469950"/>
            <a:ext cx="951393" cy="597600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66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F440A-6975-4A8B-80C3-75166DB45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Graphical Modeler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5F608B-806F-4671-A259-6C41178A3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69" y="1478703"/>
            <a:ext cx="6023830" cy="35574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068948-D282-4864-BFF6-6B7296F5C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574" y="1176518"/>
            <a:ext cx="6065157" cy="385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6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419337-2746-4D69-8AE6-8DAAD5111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12" y="808117"/>
            <a:ext cx="6988463" cy="42707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E41411-F614-4464-9CA7-BF44D3872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64655"/>
            <a:ext cx="6777789" cy="857250"/>
          </a:xfrm>
        </p:spPr>
        <p:txBody>
          <a:bodyPr/>
          <a:lstStyle/>
          <a:p>
            <a:r>
              <a:rPr lang="en-GB" dirty="0"/>
              <a:t>Prepare all overlay layers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A6324D-637A-4318-AC49-A805C776D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690" y="979136"/>
            <a:ext cx="6382112" cy="406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73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B5FB4-E679-45F1-8317-478AF8471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Processing script (python)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9BEA17D-DA02-40B4-B4B6-DFC3760D97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585" y="1496609"/>
            <a:ext cx="4000892" cy="34083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CCFC3A-2642-401E-8B24-AB5A587D9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333" y="1496609"/>
            <a:ext cx="5642604" cy="359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6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Acacia thema">
      <a:dk1>
        <a:srgbClr val="242069"/>
      </a:dk1>
      <a:lt1>
        <a:srgbClr val="FFFFFF"/>
      </a:lt1>
      <a:dk2>
        <a:srgbClr val="2B53A0"/>
      </a:dk2>
      <a:lt2>
        <a:srgbClr val="AFCDED"/>
      </a:lt2>
      <a:accent1>
        <a:srgbClr val="3887C7"/>
      </a:accent1>
      <a:accent2>
        <a:srgbClr val="BF70A7"/>
      </a:accent2>
      <a:accent3>
        <a:srgbClr val="91BC3B"/>
      </a:accent3>
      <a:accent4>
        <a:srgbClr val="248F68"/>
      </a:accent4>
      <a:accent5>
        <a:srgbClr val="E25B54"/>
      </a:accent5>
      <a:accent6>
        <a:srgbClr val="242069"/>
      </a:accent6>
      <a:hlink>
        <a:srgbClr val="3887C7"/>
      </a:hlink>
      <a:folHlink>
        <a:srgbClr val="3887C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9131B61630994F92DB5EC213F8AC7F" ma:contentTypeVersion="13" ma:contentTypeDescription="Create a new document." ma:contentTypeScope="" ma:versionID="3666762344edff81745cb2cc4dd0f838">
  <xsd:schema xmlns:xsd="http://www.w3.org/2001/XMLSchema" xmlns:xs="http://www.w3.org/2001/XMLSchema" xmlns:p="http://schemas.microsoft.com/office/2006/metadata/properties" xmlns:ns2="d2513dde-07b6-4400-b248-1a378362c066" xmlns:ns3="41cd66c0-f975-4f99-8ff2-07b988d8e907" targetNamespace="http://schemas.microsoft.com/office/2006/metadata/properties" ma:root="true" ma:fieldsID="2c3e1ae6ea691ac1db9bfed26429db80" ns2:_="" ns3:_="">
    <xsd:import namespace="d2513dde-07b6-4400-b248-1a378362c066"/>
    <xsd:import namespace="41cd66c0-f975-4f99-8ff2-07b988d8e9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513dde-07b6-4400-b248-1a378362c0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cd66c0-f975-4f99-8ff2-07b988d8e90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40E9E57-2DD2-4943-B19B-AFAA4D319A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BB91F9-5230-4F71-8A55-E9B485A18C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513dde-07b6-4400-b248-1a378362c066"/>
    <ds:schemaRef ds:uri="41cd66c0-f975-4f99-8ff2-07b988d8e9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4B91848-D9F4-4F4E-8FF8-4DD7BD4A1A14}">
  <ds:schemaRefs>
    <ds:schemaRef ds:uri="88195a91-a108-4dc6-adfd-6ef2ca4f3135"/>
    <ds:schemaRef ds:uri="http://purl.org/dc/terms/"/>
    <ds:schemaRef ds:uri="cf233de0-c49e-4f3c-b085-5117c406b3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327</Words>
  <Application>Microsoft Office PowerPoint</Application>
  <PresentationFormat>On-screen Show (16:9)</PresentationFormat>
  <Paragraphs>68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Lucida Bright</vt:lpstr>
      <vt:lpstr>Univers 45 Light</vt:lpstr>
      <vt:lpstr>Univers LT 55</vt:lpstr>
      <vt:lpstr>Office-thema</vt:lpstr>
      <vt:lpstr>PowerPoint Presentation</vt:lpstr>
      <vt:lpstr>Training program</vt:lpstr>
      <vt:lpstr>Detailed program – Day 3</vt:lpstr>
      <vt:lpstr>Part 1</vt:lpstr>
      <vt:lpstr>Automation in QGIS</vt:lpstr>
      <vt:lpstr>1. Batch processing</vt:lpstr>
      <vt:lpstr>2. Graphical Modeler</vt:lpstr>
      <vt:lpstr>Prepare all overlay layers</vt:lpstr>
      <vt:lpstr>3. Processing script (python)</vt:lpstr>
      <vt:lpstr>Part 2</vt:lpstr>
      <vt:lpstr>Automated overlay analysis and GW suitability mapping</vt:lpstr>
      <vt:lpstr>PowerPoint Presentation</vt:lpstr>
    </vt:vector>
  </TitlesOfParts>
  <Company>Pencilpoint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Melissa van Gent</dc:creator>
  <cp:lastModifiedBy>Jeanne Bazin</cp:lastModifiedBy>
  <cp:revision>31</cp:revision>
  <dcterms:created xsi:type="dcterms:W3CDTF">2016-08-03T07:16:53Z</dcterms:created>
  <dcterms:modified xsi:type="dcterms:W3CDTF">2022-03-08T16:02:39Z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0x010100D59131B61630994F92DB5EC213F8AC7F</vt:lpwstr>
  </property>
  <property fmtid="{D5CDD505-2E9C-101B-9397-08002B2CF9AE}" pid="3" name="Order">
    <vt:r8>42200</vt:r8>
  </property>
  <property fmtid="{D5CDD505-2E9C-101B-9397-08002B2CF9AE}" pid="4" name="AuthorIds_UIVersion_1024">
    <vt:lpwstr>67</vt:lpwstr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</Properties>
</file>