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59" r:id="rId6"/>
    <p:sldId id="274" r:id="rId7"/>
    <p:sldId id="265" r:id="rId8"/>
    <p:sldId id="334" r:id="rId9"/>
    <p:sldId id="294" r:id="rId10"/>
    <p:sldId id="295" r:id="rId11"/>
    <p:sldId id="296" r:id="rId12"/>
    <p:sldId id="297" r:id="rId13"/>
    <p:sldId id="298" r:id="rId14"/>
    <p:sldId id="300" r:id="rId15"/>
    <p:sldId id="335" r:id="rId16"/>
    <p:sldId id="336" r:id="rId17"/>
    <p:sldId id="258" r:id="rId18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F91AA-D537-4EC4-B261-1B3EE6C51393}" v="101" dt="2022-03-14T11:58:10.15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81548" autoAdjust="0"/>
  </p:normalViewPr>
  <p:slideViewPr>
    <p:cSldViewPr snapToGrid="0" snapToObjects="1">
      <p:cViewPr varScale="1">
        <p:scale>
          <a:sx n="90" d="100"/>
          <a:sy n="90" d="100"/>
        </p:scale>
        <p:origin x="1037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Bazin" userId="3572f804-e0b8-435a-8f9e-6dd76882022b" providerId="ADAL" clId="{4A1F91AA-D537-4EC4-B261-1B3EE6C51393}"/>
    <pc:docChg chg="undo redo custSel addSld delSld modSld sldOrd">
      <pc:chgData name="Jeanne Bazin" userId="3572f804-e0b8-435a-8f9e-6dd76882022b" providerId="ADAL" clId="{4A1F91AA-D537-4EC4-B261-1B3EE6C51393}" dt="2022-03-14T12:02:16.271" v="1221" actId="1076"/>
      <pc:docMkLst>
        <pc:docMk/>
      </pc:docMkLst>
      <pc:sldChg chg="del">
        <pc:chgData name="Jeanne Bazin" userId="3572f804-e0b8-435a-8f9e-6dd76882022b" providerId="ADAL" clId="{4A1F91AA-D537-4EC4-B261-1B3EE6C51393}" dt="2022-03-08T09:21:13.196" v="1" actId="47"/>
        <pc:sldMkLst>
          <pc:docMk/>
          <pc:sldMk cId="1378554555" sldId="257"/>
        </pc:sldMkLst>
      </pc:sldChg>
      <pc:sldChg chg="add del">
        <pc:chgData name="Jeanne Bazin" userId="3572f804-e0b8-435a-8f9e-6dd76882022b" providerId="ADAL" clId="{4A1F91AA-D537-4EC4-B261-1B3EE6C51393}" dt="2022-03-08T15:55:39.944" v="315"/>
        <pc:sldMkLst>
          <pc:docMk/>
          <pc:sldMk cId="436339403" sldId="259"/>
        </pc:sldMkLst>
      </pc:sldChg>
      <pc:sldChg chg="del">
        <pc:chgData name="Jeanne Bazin" userId="3572f804-e0b8-435a-8f9e-6dd76882022b" providerId="ADAL" clId="{4A1F91AA-D537-4EC4-B261-1B3EE6C51393}" dt="2022-03-08T12:35:31.443" v="217" actId="47"/>
        <pc:sldMkLst>
          <pc:docMk/>
          <pc:sldMk cId="3653944772" sldId="260"/>
        </pc:sldMkLst>
      </pc:sldChg>
      <pc:sldChg chg="del">
        <pc:chgData name="Jeanne Bazin" userId="3572f804-e0b8-435a-8f9e-6dd76882022b" providerId="ADAL" clId="{4A1F91AA-D537-4EC4-B261-1B3EE6C51393}" dt="2022-03-08T12:35:31.443" v="217" actId="47"/>
        <pc:sldMkLst>
          <pc:docMk/>
          <pc:sldMk cId="2371871411" sldId="261"/>
        </pc:sldMkLst>
      </pc:sldChg>
      <pc:sldChg chg="modSp add mod">
        <pc:chgData name="Jeanne Bazin" userId="3572f804-e0b8-435a-8f9e-6dd76882022b" providerId="ADAL" clId="{4A1F91AA-D537-4EC4-B261-1B3EE6C51393}" dt="2022-03-08T16:00:00.273" v="478" actId="20577"/>
        <pc:sldMkLst>
          <pc:docMk/>
          <pc:sldMk cId="3878510001" sldId="262"/>
        </pc:sldMkLst>
        <pc:spChg chg="mod">
          <ac:chgData name="Jeanne Bazin" userId="3572f804-e0b8-435a-8f9e-6dd76882022b" providerId="ADAL" clId="{4A1F91AA-D537-4EC4-B261-1B3EE6C51393}" dt="2022-03-08T09:21:19.130" v="5" actId="20577"/>
          <ac:spMkLst>
            <pc:docMk/>
            <pc:sldMk cId="3878510001" sldId="262"/>
            <ac:spMk id="14" creationId="{00000000-0000-0000-0000-000000000000}"/>
          </ac:spMkLst>
        </pc:spChg>
        <pc:spChg chg="mod">
          <ac:chgData name="Jeanne Bazin" userId="3572f804-e0b8-435a-8f9e-6dd76882022b" providerId="ADAL" clId="{4A1F91AA-D537-4EC4-B261-1B3EE6C51393}" dt="2022-03-08T16:00:00.273" v="478" actId="20577"/>
          <ac:spMkLst>
            <pc:docMk/>
            <pc:sldMk cId="3878510001" sldId="262"/>
            <ac:spMk id="16" creationId="{00000000-0000-0000-0000-000000000000}"/>
          </ac:spMkLst>
        </pc:spChg>
      </pc:sldChg>
      <pc:sldChg chg="add del">
        <pc:chgData name="Jeanne Bazin" userId="3572f804-e0b8-435a-8f9e-6dd76882022b" providerId="ADAL" clId="{4A1F91AA-D537-4EC4-B261-1B3EE6C51393}" dt="2022-03-08T15:55:46.978" v="316" actId="47"/>
        <pc:sldMkLst>
          <pc:docMk/>
          <pc:sldMk cId="1129430064" sldId="263"/>
        </pc:sldMkLst>
      </pc:sldChg>
      <pc:sldChg chg="add">
        <pc:chgData name="Jeanne Bazin" userId="3572f804-e0b8-435a-8f9e-6dd76882022b" providerId="ADAL" clId="{4A1F91AA-D537-4EC4-B261-1B3EE6C51393}" dt="2022-03-08T16:01:56.725" v="480"/>
        <pc:sldMkLst>
          <pc:docMk/>
          <pc:sldMk cId="2199531827" sldId="265"/>
        </pc:sldMkLst>
      </pc:sldChg>
      <pc:sldChg chg="modSp add mod">
        <pc:chgData name="Jeanne Bazin" userId="3572f804-e0b8-435a-8f9e-6dd76882022b" providerId="ADAL" clId="{4A1F91AA-D537-4EC4-B261-1B3EE6C51393}" dt="2022-03-08T16:02:48.380" v="513" actId="20577"/>
        <pc:sldMkLst>
          <pc:docMk/>
          <pc:sldMk cId="875803237" sldId="274"/>
        </pc:sldMkLst>
        <pc:spChg chg="mod">
          <ac:chgData name="Jeanne Bazin" userId="3572f804-e0b8-435a-8f9e-6dd76882022b" providerId="ADAL" clId="{4A1F91AA-D537-4EC4-B261-1B3EE6C51393}" dt="2022-03-08T09:21:34.095" v="8" actId="20577"/>
          <ac:spMkLst>
            <pc:docMk/>
            <pc:sldMk cId="875803237" sldId="274"/>
            <ac:spMk id="2" creationId="{79663261-B6B7-4ACF-B9C6-2008955D0498}"/>
          </ac:spMkLst>
        </pc:spChg>
        <pc:graphicFrameChg chg="mod modGraphic">
          <ac:chgData name="Jeanne Bazin" userId="3572f804-e0b8-435a-8f9e-6dd76882022b" providerId="ADAL" clId="{4A1F91AA-D537-4EC4-B261-1B3EE6C51393}" dt="2022-03-08T16:02:48.380" v="513" actId="20577"/>
          <ac:graphicFrameMkLst>
            <pc:docMk/>
            <pc:sldMk cId="875803237" sldId="274"/>
            <ac:graphicFrameMk id="4" creationId="{58BE4FA3-D55B-4610-B29C-EB89D374355F}"/>
          </ac:graphicFrameMkLst>
        </pc:graphicFrameChg>
      </pc:sldChg>
      <pc:sldChg chg="add del">
        <pc:chgData name="Jeanne Bazin" userId="3572f804-e0b8-435a-8f9e-6dd76882022b" providerId="ADAL" clId="{4A1F91AA-D537-4EC4-B261-1B3EE6C51393}" dt="2022-03-08T16:00:23.345" v="479" actId="2696"/>
        <pc:sldMkLst>
          <pc:docMk/>
          <pc:sldMk cId="2792466860" sldId="289"/>
        </pc:sldMkLst>
      </pc:sldChg>
      <pc:sldChg chg="add del">
        <pc:chgData name="Jeanne Bazin" userId="3572f804-e0b8-435a-8f9e-6dd76882022b" providerId="ADAL" clId="{4A1F91AA-D537-4EC4-B261-1B3EE6C51393}" dt="2022-03-08T16:00:23.345" v="479" actId="2696"/>
        <pc:sldMkLst>
          <pc:docMk/>
          <pc:sldMk cId="4193799733" sldId="290"/>
        </pc:sldMkLst>
      </pc:sldChg>
      <pc:sldChg chg="add del">
        <pc:chgData name="Jeanne Bazin" userId="3572f804-e0b8-435a-8f9e-6dd76882022b" providerId="ADAL" clId="{4A1F91AA-D537-4EC4-B261-1B3EE6C51393}" dt="2022-03-08T16:00:23.345" v="479" actId="2696"/>
        <pc:sldMkLst>
          <pc:docMk/>
          <pc:sldMk cId="2879660082" sldId="291"/>
        </pc:sldMkLst>
      </pc:sldChg>
      <pc:sldChg chg="add del">
        <pc:chgData name="Jeanne Bazin" userId="3572f804-e0b8-435a-8f9e-6dd76882022b" providerId="ADAL" clId="{4A1F91AA-D537-4EC4-B261-1B3EE6C51393}" dt="2022-03-08T16:00:23.345" v="479" actId="2696"/>
        <pc:sldMkLst>
          <pc:docMk/>
          <pc:sldMk cId="2630732552" sldId="292"/>
        </pc:sldMkLst>
      </pc:sldChg>
      <pc:sldChg chg="add del">
        <pc:chgData name="Jeanne Bazin" userId="3572f804-e0b8-435a-8f9e-6dd76882022b" providerId="ADAL" clId="{4A1F91AA-D537-4EC4-B261-1B3EE6C51393}" dt="2022-03-08T16:00:23.345" v="479" actId="2696"/>
        <pc:sldMkLst>
          <pc:docMk/>
          <pc:sldMk cId="288465880" sldId="293"/>
        </pc:sldMkLst>
      </pc:sldChg>
      <pc:sldChg chg="addSp delSp modSp new del mod modClrScheme chgLayout">
        <pc:chgData name="Jeanne Bazin" userId="3572f804-e0b8-435a-8f9e-6dd76882022b" providerId="ADAL" clId="{4A1F91AA-D537-4EC4-B261-1B3EE6C51393}" dt="2022-03-08T16:00:23.345" v="479" actId="2696"/>
        <pc:sldMkLst>
          <pc:docMk/>
          <pc:sldMk cId="3406633808" sldId="294"/>
        </pc:sldMkLst>
        <pc:spChg chg="del mod ord">
          <ac:chgData name="Jeanne Bazin" userId="3572f804-e0b8-435a-8f9e-6dd76882022b" providerId="ADAL" clId="{4A1F91AA-D537-4EC4-B261-1B3EE6C51393}" dt="2022-03-08T12:44:50.717" v="220" actId="700"/>
          <ac:spMkLst>
            <pc:docMk/>
            <pc:sldMk cId="3406633808" sldId="294"/>
            <ac:spMk id="2" creationId="{52FD633E-4418-4E93-89A0-2C8470AB06F6}"/>
          </ac:spMkLst>
        </pc:spChg>
        <pc:spChg chg="del mod ord">
          <ac:chgData name="Jeanne Bazin" userId="3572f804-e0b8-435a-8f9e-6dd76882022b" providerId="ADAL" clId="{4A1F91AA-D537-4EC4-B261-1B3EE6C51393}" dt="2022-03-08T12:44:50.717" v="220" actId="700"/>
          <ac:spMkLst>
            <pc:docMk/>
            <pc:sldMk cId="3406633808" sldId="294"/>
            <ac:spMk id="3" creationId="{F7C6B272-188A-4F9F-86B4-9A28C93DF291}"/>
          </ac:spMkLst>
        </pc:spChg>
        <pc:spChg chg="add mod ord">
          <ac:chgData name="Jeanne Bazin" userId="3572f804-e0b8-435a-8f9e-6dd76882022b" providerId="ADAL" clId="{4A1F91AA-D537-4EC4-B261-1B3EE6C51393}" dt="2022-03-08T12:44:53.355" v="226" actId="20577"/>
          <ac:spMkLst>
            <pc:docMk/>
            <pc:sldMk cId="3406633808" sldId="294"/>
            <ac:spMk id="4" creationId="{11D4E838-24B3-47CD-A7EB-2E4C6A06A672}"/>
          </ac:spMkLst>
        </pc:spChg>
        <pc:spChg chg="add mod ord">
          <ac:chgData name="Jeanne Bazin" userId="3572f804-e0b8-435a-8f9e-6dd76882022b" providerId="ADAL" clId="{4A1F91AA-D537-4EC4-B261-1B3EE6C51393}" dt="2022-03-08T12:45:12.850" v="256" actId="207"/>
          <ac:spMkLst>
            <pc:docMk/>
            <pc:sldMk cId="3406633808" sldId="294"/>
            <ac:spMk id="5" creationId="{B60F2FE2-8895-42B7-92E6-DCAFADD96027}"/>
          </ac:spMkLst>
        </pc:spChg>
      </pc:sldChg>
      <pc:sldChg chg="addSp modSp add mod">
        <pc:chgData name="Jeanne Bazin" userId="3572f804-e0b8-435a-8f9e-6dd76882022b" providerId="ADAL" clId="{4A1F91AA-D537-4EC4-B261-1B3EE6C51393}" dt="2022-03-14T11:58:38.756" v="1161" actId="1076"/>
        <pc:sldMkLst>
          <pc:docMk/>
          <pc:sldMk cId="3871020898" sldId="294"/>
        </pc:sldMkLst>
        <pc:spChg chg="mod">
          <ac:chgData name="Jeanne Bazin" userId="3572f804-e0b8-435a-8f9e-6dd76882022b" providerId="ADAL" clId="{4A1F91AA-D537-4EC4-B261-1B3EE6C51393}" dt="2022-03-14T11:36:58.320" v="592" actId="6549"/>
          <ac:spMkLst>
            <pc:docMk/>
            <pc:sldMk cId="3871020898" sldId="294"/>
            <ac:spMk id="3" creationId="{53E5AEAC-7D36-41FA-AC57-C181ABC1B474}"/>
          </ac:spMkLst>
        </pc:spChg>
        <pc:spChg chg="add mod">
          <ac:chgData name="Jeanne Bazin" userId="3572f804-e0b8-435a-8f9e-6dd76882022b" providerId="ADAL" clId="{4A1F91AA-D537-4EC4-B261-1B3EE6C51393}" dt="2022-03-14T11:58:38.756" v="1161" actId="1076"/>
          <ac:spMkLst>
            <pc:docMk/>
            <pc:sldMk cId="3871020898" sldId="294"/>
            <ac:spMk id="4" creationId="{3840BEDE-5281-4A7B-BF89-CD1E697448EE}"/>
          </ac:spMkLst>
        </pc:spChg>
      </pc:sldChg>
      <pc:sldChg chg="addSp delSp modSp new del mod modClrScheme chgLayout">
        <pc:chgData name="Jeanne Bazin" userId="3572f804-e0b8-435a-8f9e-6dd76882022b" providerId="ADAL" clId="{4A1F91AA-D537-4EC4-B261-1B3EE6C51393}" dt="2022-03-08T16:00:23.345" v="479" actId="2696"/>
        <pc:sldMkLst>
          <pc:docMk/>
          <pc:sldMk cId="2033572439" sldId="295"/>
        </pc:sldMkLst>
        <pc:spChg chg="del mod ord">
          <ac:chgData name="Jeanne Bazin" userId="3572f804-e0b8-435a-8f9e-6dd76882022b" providerId="ADAL" clId="{4A1F91AA-D537-4EC4-B261-1B3EE6C51393}" dt="2022-03-08T12:45:53.412" v="258" actId="700"/>
          <ac:spMkLst>
            <pc:docMk/>
            <pc:sldMk cId="2033572439" sldId="295"/>
            <ac:spMk id="2" creationId="{EBE515AC-27EB-49B0-93CD-8A49EC1FEC64}"/>
          </ac:spMkLst>
        </pc:spChg>
        <pc:spChg chg="del mod ord">
          <ac:chgData name="Jeanne Bazin" userId="3572f804-e0b8-435a-8f9e-6dd76882022b" providerId="ADAL" clId="{4A1F91AA-D537-4EC4-B261-1B3EE6C51393}" dt="2022-03-08T12:45:53.412" v="258" actId="700"/>
          <ac:spMkLst>
            <pc:docMk/>
            <pc:sldMk cId="2033572439" sldId="295"/>
            <ac:spMk id="3" creationId="{8D8D110A-B70C-4402-A8B6-30C5A73A853A}"/>
          </ac:spMkLst>
        </pc:spChg>
        <pc:spChg chg="add mod ord">
          <ac:chgData name="Jeanne Bazin" userId="3572f804-e0b8-435a-8f9e-6dd76882022b" providerId="ADAL" clId="{4A1F91AA-D537-4EC4-B261-1B3EE6C51393}" dt="2022-03-08T12:45:59.134" v="272" actId="20577"/>
          <ac:spMkLst>
            <pc:docMk/>
            <pc:sldMk cId="2033572439" sldId="295"/>
            <ac:spMk id="4" creationId="{C419BB6E-DFF1-4297-8E40-689E3DC88CD2}"/>
          </ac:spMkLst>
        </pc:spChg>
        <pc:spChg chg="add mod ord">
          <ac:chgData name="Jeanne Bazin" userId="3572f804-e0b8-435a-8f9e-6dd76882022b" providerId="ADAL" clId="{4A1F91AA-D537-4EC4-B261-1B3EE6C51393}" dt="2022-03-08T15:57:18.183" v="415" actId="20577"/>
          <ac:spMkLst>
            <pc:docMk/>
            <pc:sldMk cId="2033572439" sldId="295"/>
            <ac:spMk id="5" creationId="{071E8356-1226-4036-A456-D5D254CBC6F3}"/>
          </ac:spMkLst>
        </pc:spChg>
      </pc:sldChg>
      <pc:sldChg chg="modSp add mod">
        <pc:chgData name="Jeanne Bazin" userId="3572f804-e0b8-435a-8f9e-6dd76882022b" providerId="ADAL" clId="{4A1F91AA-D537-4EC4-B261-1B3EE6C51393}" dt="2022-03-14T11:51:42.226" v="1094" actId="20577"/>
        <pc:sldMkLst>
          <pc:docMk/>
          <pc:sldMk cId="2985078634" sldId="295"/>
        </pc:sldMkLst>
        <pc:spChg chg="mod">
          <ac:chgData name="Jeanne Bazin" userId="3572f804-e0b8-435a-8f9e-6dd76882022b" providerId="ADAL" clId="{4A1F91AA-D537-4EC4-B261-1B3EE6C51393}" dt="2022-03-14T11:51:42.226" v="1094" actId="20577"/>
          <ac:spMkLst>
            <pc:docMk/>
            <pc:sldMk cId="2985078634" sldId="295"/>
            <ac:spMk id="2" creationId="{B6D8DBE1-93FC-44F2-8B4F-0E8AB118B4F5}"/>
          </ac:spMkLst>
        </pc:spChg>
        <pc:graphicFrameChg chg="mod modGraphic">
          <ac:chgData name="Jeanne Bazin" userId="3572f804-e0b8-435a-8f9e-6dd76882022b" providerId="ADAL" clId="{4A1F91AA-D537-4EC4-B261-1B3EE6C51393}" dt="2022-03-14T11:41:10.464" v="624" actId="12385"/>
          <ac:graphicFrameMkLst>
            <pc:docMk/>
            <pc:sldMk cId="2985078634" sldId="295"/>
            <ac:graphicFrameMk id="7" creationId="{2CD3D7AE-72CE-49E1-9C64-9E9E012F4EC7}"/>
          </ac:graphicFrameMkLst>
        </pc:graphicFrameChg>
        <pc:graphicFrameChg chg="mod modGraphic">
          <ac:chgData name="Jeanne Bazin" userId="3572f804-e0b8-435a-8f9e-6dd76882022b" providerId="ADAL" clId="{4A1F91AA-D537-4EC4-B261-1B3EE6C51393}" dt="2022-03-14T11:42:58.983" v="645" actId="20577"/>
          <ac:graphicFrameMkLst>
            <pc:docMk/>
            <pc:sldMk cId="2985078634" sldId="295"/>
            <ac:graphicFrameMk id="8" creationId="{9A1F5BCF-3AF4-4395-BEBF-858345B0A17A}"/>
          </ac:graphicFrameMkLst>
        </pc:graphicFrameChg>
        <pc:graphicFrameChg chg="mod modGraphic">
          <ac:chgData name="Jeanne Bazin" userId="3572f804-e0b8-435a-8f9e-6dd76882022b" providerId="ADAL" clId="{4A1F91AA-D537-4EC4-B261-1B3EE6C51393}" dt="2022-03-14T11:41:26.288" v="627" actId="20577"/>
          <ac:graphicFrameMkLst>
            <pc:docMk/>
            <pc:sldMk cId="2985078634" sldId="295"/>
            <ac:graphicFrameMk id="12" creationId="{195EE5B9-235D-497B-A7AB-A45BC15E13FF}"/>
          </ac:graphicFrameMkLst>
        </pc:graphicFrameChg>
      </pc:sldChg>
      <pc:sldChg chg="modSp add mod">
        <pc:chgData name="Jeanne Bazin" userId="3572f804-e0b8-435a-8f9e-6dd76882022b" providerId="ADAL" clId="{4A1F91AA-D537-4EC4-B261-1B3EE6C51393}" dt="2022-03-14T11:51:49.107" v="1095"/>
        <pc:sldMkLst>
          <pc:docMk/>
          <pc:sldMk cId="915948592" sldId="296"/>
        </pc:sldMkLst>
        <pc:spChg chg="mod">
          <ac:chgData name="Jeanne Bazin" userId="3572f804-e0b8-435a-8f9e-6dd76882022b" providerId="ADAL" clId="{4A1F91AA-D537-4EC4-B261-1B3EE6C51393}" dt="2022-03-14T11:51:49.107" v="1095"/>
          <ac:spMkLst>
            <pc:docMk/>
            <pc:sldMk cId="915948592" sldId="296"/>
            <ac:spMk id="2" creationId="{B6D8DBE1-93FC-44F2-8B4F-0E8AB118B4F5}"/>
          </ac:spMkLst>
        </pc:spChg>
        <pc:graphicFrameChg chg="mod modGraphic">
          <ac:chgData name="Jeanne Bazin" userId="3572f804-e0b8-435a-8f9e-6dd76882022b" providerId="ADAL" clId="{4A1F91AA-D537-4EC4-B261-1B3EE6C51393}" dt="2022-03-14T11:40:38.562" v="620" actId="12385"/>
          <ac:graphicFrameMkLst>
            <pc:docMk/>
            <pc:sldMk cId="915948592" sldId="296"/>
            <ac:graphicFrameMk id="9" creationId="{172847B5-795C-46A0-A7FB-B78978EFC70F}"/>
          </ac:graphicFrameMkLst>
        </pc:graphicFrameChg>
        <pc:graphicFrameChg chg="mod modGraphic">
          <ac:chgData name="Jeanne Bazin" userId="3572f804-e0b8-435a-8f9e-6dd76882022b" providerId="ADAL" clId="{4A1F91AA-D537-4EC4-B261-1B3EE6C51393}" dt="2022-03-14T11:40:33.338" v="619" actId="12385"/>
          <ac:graphicFrameMkLst>
            <pc:docMk/>
            <pc:sldMk cId="915948592" sldId="296"/>
            <ac:graphicFrameMk id="10" creationId="{31C9E838-9750-445E-B31C-EDED24660169}"/>
          </ac:graphicFrameMkLst>
        </pc:graphicFrameChg>
        <pc:graphicFrameChg chg="mod modGraphic">
          <ac:chgData name="Jeanne Bazin" userId="3572f804-e0b8-435a-8f9e-6dd76882022b" providerId="ADAL" clId="{4A1F91AA-D537-4EC4-B261-1B3EE6C51393}" dt="2022-03-14T11:40:28.891" v="618" actId="12385"/>
          <ac:graphicFrameMkLst>
            <pc:docMk/>
            <pc:sldMk cId="915948592" sldId="296"/>
            <ac:graphicFrameMk id="11" creationId="{12080194-3CB2-44A9-BED0-74E520F59A50}"/>
          </ac:graphicFrameMkLst>
        </pc:graphicFrameChg>
      </pc:sldChg>
      <pc:sldChg chg="new add del">
        <pc:chgData name="Jeanne Bazin" userId="3572f804-e0b8-435a-8f9e-6dd76882022b" providerId="ADAL" clId="{4A1F91AA-D537-4EC4-B261-1B3EE6C51393}" dt="2022-03-08T15:57:33.472" v="418" actId="47"/>
        <pc:sldMkLst>
          <pc:docMk/>
          <pc:sldMk cId="1435057134" sldId="296"/>
        </pc:sldMkLst>
      </pc:sldChg>
      <pc:sldChg chg="addSp modSp add mod ord">
        <pc:chgData name="Jeanne Bazin" userId="3572f804-e0b8-435a-8f9e-6dd76882022b" providerId="ADAL" clId="{4A1F91AA-D537-4EC4-B261-1B3EE6C51393}" dt="2022-03-14T11:57:41.553" v="1150" actId="1076"/>
        <pc:sldMkLst>
          <pc:docMk/>
          <pc:sldMk cId="2876328034" sldId="297"/>
        </pc:sldMkLst>
        <pc:spChg chg="mod">
          <ac:chgData name="Jeanne Bazin" userId="3572f804-e0b8-435a-8f9e-6dd76882022b" providerId="ADAL" clId="{4A1F91AA-D537-4EC4-B261-1B3EE6C51393}" dt="2022-03-14T11:55:55.026" v="1125" actId="20577"/>
          <ac:spMkLst>
            <pc:docMk/>
            <pc:sldMk cId="2876328034" sldId="297"/>
            <ac:spMk id="2" creationId="{5999D5EF-A20E-4093-9642-FDB673F3FAF5}"/>
          </ac:spMkLst>
        </pc:spChg>
        <pc:picChg chg="add mod">
          <ac:chgData name="Jeanne Bazin" userId="3572f804-e0b8-435a-8f9e-6dd76882022b" providerId="ADAL" clId="{4A1F91AA-D537-4EC4-B261-1B3EE6C51393}" dt="2022-03-14T11:57:41.553" v="1150" actId="1076"/>
          <ac:picMkLst>
            <pc:docMk/>
            <pc:sldMk cId="2876328034" sldId="297"/>
            <ac:picMk id="4" creationId="{8716B97F-225C-4475-BE82-0E2AAB4C17FE}"/>
          </ac:picMkLst>
        </pc:picChg>
        <pc:picChg chg="mod">
          <ac:chgData name="Jeanne Bazin" userId="3572f804-e0b8-435a-8f9e-6dd76882022b" providerId="ADAL" clId="{4A1F91AA-D537-4EC4-B261-1B3EE6C51393}" dt="2022-03-14T11:57:33.764" v="1149" actId="1076"/>
          <ac:picMkLst>
            <pc:docMk/>
            <pc:sldMk cId="2876328034" sldId="297"/>
            <ac:picMk id="9" creationId="{8908B361-25E6-EE49-8300-FF2884702B54}"/>
          </ac:picMkLst>
        </pc:picChg>
      </pc:sldChg>
      <pc:sldChg chg="delSp modSp add mod delAnim">
        <pc:chgData name="Jeanne Bazin" userId="3572f804-e0b8-435a-8f9e-6dd76882022b" providerId="ADAL" clId="{4A1F91AA-D537-4EC4-B261-1B3EE6C51393}" dt="2022-03-14T11:55:58.365" v="1127" actId="20577"/>
        <pc:sldMkLst>
          <pc:docMk/>
          <pc:sldMk cId="2080832049" sldId="298"/>
        </pc:sldMkLst>
        <pc:spChg chg="mod">
          <ac:chgData name="Jeanne Bazin" userId="3572f804-e0b8-435a-8f9e-6dd76882022b" providerId="ADAL" clId="{4A1F91AA-D537-4EC4-B261-1B3EE6C51393}" dt="2022-03-14T11:55:58.365" v="1127" actId="20577"/>
          <ac:spMkLst>
            <pc:docMk/>
            <pc:sldMk cId="2080832049" sldId="298"/>
            <ac:spMk id="2" creationId="{29ADA22C-B445-480F-9465-8F3B8E0B78AD}"/>
          </ac:spMkLst>
        </pc:spChg>
        <pc:spChg chg="mod">
          <ac:chgData name="Jeanne Bazin" userId="3572f804-e0b8-435a-8f9e-6dd76882022b" providerId="ADAL" clId="{4A1F91AA-D537-4EC4-B261-1B3EE6C51393}" dt="2022-03-14T11:53:24.534" v="1096" actId="6549"/>
          <ac:spMkLst>
            <pc:docMk/>
            <pc:sldMk cId="2080832049" sldId="298"/>
            <ac:spMk id="3" creationId="{53E5AEAC-7D36-41FA-AC57-C181ABC1B474}"/>
          </ac:spMkLst>
        </pc:spChg>
        <pc:spChg chg="del">
          <ac:chgData name="Jeanne Bazin" userId="3572f804-e0b8-435a-8f9e-6dd76882022b" providerId="ADAL" clId="{4A1F91AA-D537-4EC4-B261-1B3EE6C51393}" dt="2022-03-14T11:53:37.467" v="1097" actId="478"/>
          <ac:spMkLst>
            <pc:docMk/>
            <pc:sldMk cId="2080832049" sldId="298"/>
            <ac:spMk id="4" creationId="{8439AEE4-2092-4A30-B361-1A2A4B849412}"/>
          </ac:spMkLst>
        </pc:spChg>
      </pc:sldChg>
      <pc:sldChg chg="add">
        <pc:chgData name="Jeanne Bazin" userId="3572f804-e0b8-435a-8f9e-6dd76882022b" providerId="ADAL" clId="{4A1F91AA-D537-4EC4-B261-1B3EE6C51393}" dt="2022-03-14T11:54:07.426" v="1098"/>
        <pc:sldMkLst>
          <pc:docMk/>
          <pc:sldMk cId="764701629" sldId="300"/>
        </pc:sldMkLst>
      </pc:sldChg>
      <pc:sldChg chg="modSp add del mod">
        <pc:chgData name="Jeanne Bazin" userId="3572f804-e0b8-435a-8f9e-6dd76882022b" providerId="ADAL" clId="{4A1F91AA-D537-4EC4-B261-1B3EE6C51393}" dt="2022-03-08T16:00:23.345" v="479" actId="2696"/>
        <pc:sldMkLst>
          <pc:docMk/>
          <pc:sldMk cId="2557726038" sldId="332"/>
        </pc:sldMkLst>
        <pc:spChg chg="mod">
          <ac:chgData name="Jeanne Bazin" userId="3572f804-e0b8-435a-8f9e-6dd76882022b" providerId="ADAL" clId="{4A1F91AA-D537-4EC4-B261-1B3EE6C51393}" dt="2022-03-08T15:56:39.040" v="346" actId="20577"/>
          <ac:spMkLst>
            <pc:docMk/>
            <pc:sldMk cId="2557726038" sldId="332"/>
            <ac:spMk id="2" creationId="{AD9F1B00-B904-4EF5-BB55-07A35C828CB7}"/>
          </ac:spMkLst>
        </pc:spChg>
      </pc:sldChg>
      <pc:sldChg chg="add del">
        <pc:chgData name="Jeanne Bazin" userId="3572f804-e0b8-435a-8f9e-6dd76882022b" providerId="ADAL" clId="{4A1F91AA-D537-4EC4-B261-1B3EE6C51393}" dt="2022-03-14T11:51:28.259" v="1077" actId="47"/>
        <pc:sldMkLst>
          <pc:docMk/>
          <pc:sldMk cId="3241166631" sldId="333"/>
        </pc:sldMkLst>
      </pc:sldChg>
      <pc:sldChg chg="modSp new mod ord">
        <pc:chgData name="Jeanne Bazin" userId="3572f804-e0b8-435a-8f9e-6dd76882022b" providerId="ADAL" clId="{4A1F91AA-D537-4EC4-B261-1B3EE6C51393}" dt="2022-03-14T11:51:17.710" v="1076"/>
        <pc:sldMkLst>
          <pc:docMk/>
          <pc:sldMk cId="174029574" sldId="334"/>
        </pc:sldMkLst>
        <pc:spChg chg="mod">
          <ac:chgData name="Jeanne Bazin" userId="3572f804-e0b8-435a-8f9e-6dd76882022b" providerId="ADAL" clId="{4A1F91AA-D537-4EC4-B261-1B3EE6C51393}" dt="2022-03-14T11:44:57.983" v="806" actId="20577"/>
          <ac:spMkLst>
            <pc:docMk/>
            <pc:sldMk cId="174029574" sldId="334"/>
            <ac:spMk id="2" creationId="{4345819F-7754-4C1D-8388-76EA0D5C3801}"/>
          </ac:spMkLst>
        </pc:spChg>
        <pc:spChg chg="mod">
          <ac:chgData name="Jeanne Bazin" userId="3572f804-e0b8-435a-8f9e-6dd76882022b" providerId="ADAL" clId="{4A1F91AA-D537-4EC4-B261-1B3EE6C51393}" dt="2022-03-14T11:51:00.011" v="1074" actId="20577"/>
          <ac:spMkLst>
            <pc:docMk/>
            <pc:sldMk cId="174029574" sldId="334"/>
            <ac:spMk id="3" creationId="{856F6E6C-0B4B-42DA-8C14-0EDC49688414}"/>
          </ac:spMkLst>
        </pc:spChg>
      </pc:sldChg>
      <pc:sldChg chg="addSp delSp modSp new mod">
        <pc:chgData name="Jeanne Bazin" userId="3572f804-e0b8-435a-8f9e-6dd76882022b" providerId="ADAL" clId="{4A1F91AA-D537-4EC4-B261-1B3EE6C51393}" dt="2022-03-14T12:01:13.716" v="1212" actId="14100"/>
        <pc:sldMkLst>
          <pc:docMk/>
          <pc:sldMk cId="2932604557" sldId="335"/>
        </pc:sldMkLst>
        <pc:spChg chg="mod">
          <ac:chgData name="Jeanne Bazin" userId="3572f804-e0b8-435a-8f9e-6dd76882022b" providerId="ADAL" clId="{4A1F91AA-D537-4EC4-B261-1B3EE6C51393}" dt="2022-03-14T11:59:55.237" v="1185" actId="20577"/>
          <ac:spMkLst>
            <pc:docMk/>
            <pc:sldMk cId="2932604557" sldId="335"/>
            <ac:spMk id="2" creationId="{DE930DBD-EA37-4263-8BA1-2401F92772F8}"/>
          </ac:spMkLst>
        </pc:spChg>
        <pc:spChg chg="del">
          <ac:chgData name="Jeanne Bazin" userId="3572f804-e0b8-435a-8f9e-6dd76882022b" providerId="ADAL" clId="{4A1F91AA-D537-4EC4-B261-1B3EE6C51393}" dt="2022-03-14T12:00:39.949" v="1196" actId="22"/>
          <ac:spMkLst>
            <pc:docMk/>
            <pc:sldMk cId="2932604557" sldId="335"/>
            <ac:spMk id="3" creationId="{50A90C6A-2492-4EAE-843D-5CAC94DE7BB5}"/>
          </ac:spMkLst>
        </pc:spChg>
        <pc:picChg chg="add mod ord">
          <ac:chgData name="Jeanne Bazin" userId="3572f804-e0b8-435a-8f9e-6dd76882022b" providerId="ADAL" clId="{4A1F91AA-D537-4EC4-B261-1B3EE6C51393}" dt="2022-03-14T12:01:13.716" v="1212" actId="14100"/>
          <ac:picMkLst>
            <pc:docMk/>
            <pc:sldMk cId="2932604557" sldId="335"/>
            <ac:picMk id="5" creationId="{2EEE03D0-A71D-4CDE-8A81-5F63ACA54984}"/>
          </ac:picMkLst>
        </pc:picChg>
      </pc:sldChg>
      <pc:sldChg chg="addSp delSp modSp new mod">
        <pc:chgData name="Jeanne Bazin" userId="3572f804-e0b8-435a-8f9e-6dd76882022b" providerId="ADAL" clId="{4A1F91AA-D537-4EC4-B261-1B3EE6C51393}" dt="2022-03-14T12:02:16.271" v="1221" actId="1076"/>
        <pc:sldMkLst>
          <pc:docMk/>
          <pc:sldMk cId="1245854823" sldId="336"/>
        </pc:sldMkLst>
        <pc:spChg chg="mod">
          <ac:chgData name="Jeanne Bazin" userId="3572f804-e0b8-435a-8f9e-6dd76882022b" providerId="ADAL" clId="{4A1F91AA-D537-4EC4-B261-1B3EE6C51393}" dt="2022-03-14T12:00:02.365" v="1195" actId="20577"/>
          <ac:spMkLst>
            <pc:docMk/>
            <pc:sldMk cId="1245854823" sldId="336"/>
            <ac:spMk id="2" creationId="{0C7B4537-9146-41DF-BEBB-084DC5173908}"/>
          </ac:spMkLst>
        </pc:spChg>
        <pc:spChg chg="del">
          <ac:chgData name="Jeanne Bazin" userId="3572f804-e0b8-435a-8f9e-6dd76882022b" providerId="ADAL" clId="{4A1F91AA-D537-4EC4-B261-1B3EE6C51393}" dt="2022-03-14T12:01:52.130" v="1213" actId="22"/>
          <ac:spMkLst>
            <pc:docMk/>
            <pc:sldMk cId="1245854823" sldId="336"/>
            <ac:spMk id="3" creationId="{C4043E15-6F02-44B3-8BCC-7F643F716535}"/>
          </ac:spMkLst>
        </pc:spChg>
        <pc:picChg chg="add mod ord">
          <ac:chgData name="Jeanne Bazin" userId="3572f804-e0b8-435a-8f9e-6dd76882022b" providerId="ADAL" clId="{4A1F91AA-D537-4EC4-B261-1B3EE6C51393}" dt="2022-03-14T12:02:16.271" v="1221" actId="1076"/>
          <ac:picMkLst>
            <pc:docMk/>
            <pc:sldMk cId="1245854823" sldId="336"/>
            <ac:picMk id="5" creationId="{F8AA3F61-E1B7-4A76-9879-C2B36C021C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418D-7DF0-4B35-B75D-84C8EE89483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AB36-EA70-4F29-9D4C-45213CAE5D8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5007-A65C-F64F-A498-51FBD0C97A9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B387-ACD7-6740-937A-693B379A4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3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08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8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457200" y="205979"/>
            <a:ext cx="6777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457200" y="1363578"/>
            <a:ext cx="6777789" cy="340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lang="nl-NL" sz="3400" b="1" kern="1200">
          <a:solidFill>
            <a:schemeClr val="accent1"/>
          </a:solidFill>
          <a:latin typeface="Century Gothic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-3578"/>
            <a:ext cx="4572001" cy="22747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71999" cy="2176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987"/>
            <a:ext cx="9144000" cy="37195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5143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79" y="3619483"/>
            <a:ext cx="2275194" cy="89836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519481" y="4489562"/>
            <a:ext cx="13618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spc="50" dirty="0">
                <a:solidFill>
                  <a:schemeClr val="bg1"/>
                </a:solidFill>
                <a:latin typeface="Univers LT 55" charset="0"/>
                <a:ea typeface="Univers LT 55" charset="0"/>
                <a:cs typeface="Univers LT 55" charset="0"/>
              </a:rPr>
              <a:t>www.acaciawater.com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March 24, 2022</a:t>
            </a:r>
          </a:p>
        </p:txBody>
      </p:sp>
      <p:sp>
        <p:nvSpPr>
          <p:cNvPr id="15" name="Titel 1"/>
          <p:cNvSpPr txBox="1">
            <a:spLocks noChangeAspect="1"/>
          </p:cNvSpPr>
          <p:nvPr/>
        </p:nvSpPr>
        <p:spPr>
          <a:xfrm>
            <a:off x="617359" y="2451783"/>
            <a:ext cx="60285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GIS and Remote Sensing for overlay analysis</a:t>
            </a:r>
          </a:p>
        </p:txBody>
      </p:sp>
      <p:sp>
        <p:nvSpPr>
          <p:cNvPr id="16" name="Tekstvak 15"/>
          <p:cNvSpPr txBox="1">
            <a:spLocks noChangeAspect="1"/>
          </p:cNvSpPr>
          <p:nvPr/>
        </p:nvSpPr>
        <p:spPr>
          <a:xfrm>
            <a:off x="975579" y="3455199"/>
            <a:ext cx="5732870" cy="666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Training Day 3</a:t>
            </a:r>
          </a:p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 / Generation of groundwater suitability map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75579" y="4397806"/>
            <a:ext cx="5900173" cy="2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Dr. Maarten Waterloo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75163" y="3526076"/>
            <a:ext cx="0" cy="113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A22C-B445-480F-9465-8F3B8E0B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Overlay 3 -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AEAC-7D36-41FA-AC57-C181ABC1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763"/>
            <a:ext cx="6777789" cy="3210762"/>
          </a:xfrm>
        </p:spPr>
        <p:txBody>
          <a:bodyPr/>
          <a:lstStyle/>
          <a:p>
            <a:r>
              <a:rPr lang="en-GB" dirty="0"/>
              <a:t>Calculate lineament score</a:t>
            </a:r>
          </a:p>
          <a:p>
            <a:pPr lvl="1"/>
            <a:r>
              <a:rPr lang="en-GB" dirty="0"/>
              <a:t>Density * 0.8 + Proximity * 0.2</a:t>
            </a:r>
          </a:p>
          <a:p>
            <a:r>
              <a:rPr lang="en-GB" dirty="0"/>
              <a:t>Calculate suitability score</a:t>
            </a:r>
          </a:p>
          <a:p>
            <a:pPr lvl="1"/>
            <a:r>
              <a:rPr lang="en-GB" dirty="0"/>
              <a:t>Sum of (layer score) x (layer weight)</a:t>
            </a:r>
          </a:p>
          <a:p>
            <a:pPr lvl="1"/>
            <a:endParaRPr lang="en-GB" sz="14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08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39AA-3060-4C5C-A8B9-B02E685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Overlay analysis -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F6856-EBF1-4376-AD5F-40E58D48E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8433" y="1458642"/>
            <a:ext cx="6446556" cy="34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0DBD-EA37-4263-8BA1-2401F927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weight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E03D0-A71D-4CDE-8A81-5F63ACA5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736" y="1122496"/>
            <a:ext cx="5254715" cy="3474720"/>
          </a:xfrm>
        </p:spPr>
      </p:pic>
    </p:spTree>
    <p:extLst>
      <p:ext uri="{BB962C8B-B14F-4D97-AF65-F5344CB8AC3E}">
        <p14:creationId xmlns:p14="http://schemas.microsoft.com/office/powerpoint/2010/main" val="29326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4537-9146-41DF-BEBB-084DC517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A3F61-E1B7-4A76-9879-C2B36C021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300" y="1456531"/>
            <a:ext cx="6056115" cy="3108960"/>
          </a:xfrm>
        </p:spPr>
      </p:pic>
    </p:spTree>
    <p:extLst>
      <p:ext uri="{BB962C8B-B14F-4D97-AF65-F5344CB8AC3E}">
        <p14:creationId xmlns:p14="http://schemas.microsoft.com/office/powerpoint/2010/main" val="12458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February 26, 2019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5" y="372534"/>
            <a:ext cx="3323166" cy="1309426"/>
          </a:xfrm>
          <a:prstGeom prst="rect">
            <a:avLst/>
          </a:prstGeom>
        </p:spPr>
      </p:pic>
      <p:sp>
        <p:nvSpPr>
          <p:cNvPr id="7" name="Subtitel 2"/>
          <p:cNvSpPr txBox="1">
            <a:spLocks/>
          </p:cNvSpPr>
          <p:nvPr/>
        </p:nvSpPr>
        <p:spPr>
          <a:xfrm>
            <a:off x="465042" y="2800248"/>
            <a:ext cx="6400800" cy="3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900" dirty="0">
                <a:latin typeface="Century Gothic" charset="0"/>
                <a:ea typeface="Century Gothic" charset="0"/>
                <a:cs typeface="Century Gothic" charset="0"/>
              </a:rPr>
              <a:t>Thank you for your attention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6829" y="3449424"/>
            <a:ext cx="612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van </a:t>
            </a:r>
            <a:r>
              <a:rPr lang="en-US" sz="1200" dirty="0" err="1">
                <a:latin typeface="Lucida Bright" panose="02040602050505020304" pitchFamily="18" charset="0"/>
              </a:rPr>
              <a:t>Hogendorpplein</a:t>
            </a:r>
            <a:r>
              <a:rPr lang="en-US" sz="1200" dirty="0">
                <a:latin typeface="Lucida Bright" panose="02040602050505020304" pitchFamily="18" charset="0"/>
              </a:rPr>
              <a:t> 4, 2805 BM Gouda, the Netherlands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telephone: +31 (0)182 - 686 424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info@acaciawater.com   |   www.acaciawater.com</a:t>
            </a:r>
            <a:endParaRPr lang="en-US" sz="1200" dirty="0">
              <a:latin typeface="Lucida Bright" panose="02040602050505020304" pitchFamily="18" charset="0"/>
              <a:ea typeface="Univers LT 55" charset="0"/>
              <a:cs typeface="Univers LT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Training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E2F47-E2E4-4DC1-AAC2-77CDB19129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1363663"/>
          <a:ext cx="6865828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8691">
                  <a:extLst>
                    <a:ext uri="{9D8B030D-6E8A-4147-A177-3AD203B41FA5}">
                      <a16:colId xmlns:a16="http://schemas.microsoft.com/office/drawing/2014/main" val="1275954219"/>
                    </a:ext>
                  </a:extLst>
                </a:gridCol>
                <a:gridCol w="5177137">
                  <a:extLst>
                    <a:ext uri="{9D8B030D-6E8A-4147-A177-3AD203B41FA5}">
                      <a16:colId xmlns:a16="http://schemas.microsoft.com/office/drawing/2014/main" val="3686497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of activities (AM/PM)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1</a:t>
                      </a:r>
                    </a:p>
                    <a:p>
                      <a:pPr algn="ctr"/>
                      <a:r>
                        <a:rPr lang="en-US" sz="1400" i="1" dirty="0"/>
                        <a:t>Tue., March 22</a:t>
                      </a:r>
                      <a:r>
                        <a:rPr lang="en-US" sz="1400" i="1" baseline="30000" dirty="0"/>
                        <a:t>nd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overlay analysis &amp; QGIS</a:t>
                      </a:r>
                    </a:p>
                    <a:p>
                      <a:r>
                        <a:rPr lang="en-US" sz="1600" dirty="0"/>
                        <a:t>/ Input data processing (lithology, land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2</a:t>
                      </a:r>
                    </a:p>
                    <a:p>
                      <a:pPr algn="ctr"/>
                      <a:r>
                        <a:rPr lang="en-US" sz="1400" i="1" dirty="0"/>
                        <a:t>Wed., March 23</a:t>
                      </a:r>
                      <a:r>
                        <a:rPr lang="en-US" sz="1400" i="1" baseline="30000" dirty="0"/>
                        <a:t>rd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data processing (recharge, TWI)</a:t>
                      </a:r>
                    </a:p>
                    <a:p>
                      <a:r>
                        <a:rPr lang="en-US" sz="1600" dirty="0"/>
                        <a:t>/ Input data processing (lineament proximity &amp; density)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3</a:t>
                      </a:r>
                    </a:p>
                    <a:p>
                      <a:pPr algn="ctr"/>
                      <a:r>
                        <a:rPr lang="en-US" sz="1400" i="1" dirty="0"/>
                        <a:t>Thu., March 24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generation</a:t>
                      </a:r>
                    </a:p>
                    <a:p>
                      <a:r>
                        <a:rPr lang="en-US" sz="1600" dirty="0"/>
                        <a:t>/ Automation of suitability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4</a:t>
                      </a:r>
                    </a:p>
                    <a:p>
                      <a:pPr algn="ctr"/>
                      <a:r>
                        <a:rPr lang="en-US" sz="1400" i="1" dirty="0"/>
                        <a:t>Fri., March 25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styling</a:t>
                      </a:r>
                    </a:p>
                    <a:p>
                      <a:r>
                        <a:rPr lang="en-US" sz="1600" dirty="0"/>
                        <a:t>/ Introduction to Google Earth Engine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5</a:t>
                      </a:r>
                    </a:p>
                    <a:p>
                      <a:pPr algn="ctr"/>
                      <a:r>
                        <a:rPr lang="en-US" sz="1400" i="1" dirty="0"/>
                        <a:t>Sat., March 26th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3261-B6B7-4ACF-B9C6-2008955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program – Day 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BE4FA3-D55B-4610-B29C-EB89D3743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42351"/>
              </p:ext>
            </p:extLst>
          </p:nvPr>
        </p:nvGraphicFramePr>
        <p:xfrm>
          <a:off x="457200" y="1363663"/>
          <a:ext cx="6777038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4335">
                  <a:extLst>
                    <a:ext uri="{9D8B030D-6E8A-4147-A177-3AD203B41FA5}">
                      <a16:colId xmlns:a16="http://schemas.microsoft.com/office/drawing/2014/main" val="3673049644"/>
                    </a:ext>
                  </a:extLst>
                </a:gridCol>
                <a:gridCol w="5272703">
                  <a:extLst>
                    <a:ext uri="{9D8B030D-6E8A-4147-A177-3AD203B41FA5}">
                      <a16:colId xmlns:a16="http://schemas.microsoft.com/office/drawing/2014/main" val="5626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0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9:00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Generation of a groundwater suitability 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13:00 – 14:20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Introduction to automation in QGIS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4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15:40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Automation of groundwater suitability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6DFF-48C7-4359-B473-02D59E3A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analysis - Workflow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F3BF-E551-4685-87D0-DA72F7D6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0: Data acquisition and basic processing</a:t>
            </a:r>
          </a:p>
          <a:p>
            <a:r>
              <a:rPr lang="en-US" dirty="0"/>
              <a:t>STEP 1: Pre-processing</a:t>
            </a:r>
          </a:p>
          <a:p>
            <a:pPr marL="457200" lvl="1" indent="0">
              <a:buNone/>
            </a:pPr>
            <a:r>
              <a:rPr lang="en-US" dirty="0"/>
              <a:t>&gt; Clip, resample, reproject, classify, calculate</a:t>
            </a:r>
          </a:p>
          <a:p>
            <a:r>
              <a:rPr lang="en-US" dirty="0"/>
              <a:t>STEP 2: Overlaying</a:t>
            </a:r>
          </a:p>
          <a:p>
            <a:pPr marL="457200" lvl="1" indent="0">
              <a:buNone/>
            </a:pPr>
            <a:r>
              <a:rPr lang="en-US" dirty="0"/>
              <a:t>&gt; Classes and scores, weights, average suitability</a:t>
            </a:r>
          </a:p>
          <a:p>
            <a:r>
              <a:rPr lang="en-US" dirty="0"/>
              <a:t>STEP 3: 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B3D5D-595A-4687-A569-FD7BE9EA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14" y="3518394"/>
            <a:ext cx="653857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819F-7754-4C1D-8388-76EA0D5C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2 - Principle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F6E6C-0B4B-42DA-8C14-0EDC49688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Inputs:</a:t>
                </a:r>
              </a:p>
              <a:p>
                <a:pPr lvl="1"/>
                <a:r>
                  <a:rPr lang="en-US" dirty="0"/>
                  <a:t>6 overlay layers</a:t>
                </a:r>
              </a:p>
              <a:p>
                <a:pPr lvl="1"/>
                <a:r>
                  <a:rPr lang="en-US" dirty="0"/>
                  <a:t>Classes and scores per layer</a:t>
                </a:r>
              </a:p>
              <a:p>
                <a:pPr lvl="1"/>
                <a:r>
                  <a:rPr lang="en-US" dirty="0"/>
                  <a:t>Weights per cluster</a:t>
                </a:r>
              </a:p>
              <a:p>
                <a:r>
                  <a:rPr lang="en-US" dirty="0"/>
                  <a:t>Methods:</a:t>
                </a:r>
              </a:p>
              <a:p>
                <a:pPr lvl="1"/>
                <a:r>
                  <a:rPr lang="en-US" dirty="0"/>
                  <a:t>Classify overlay layers</a:t>
                </a:r>
              </a:p>
              <a:p>
                <a:pPr lvl="1"/>
                <a:r>
                  <a:rPr lang="en-US" dirty="0"/>
                  <a:t>Calculate suitability per pixel: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pseudo accuracy: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Average suitability and “accuracy”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F6E6C-0B4B-42DA-8C14-0EDC49688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A22C-B445-480F-9465-8F3B8E0B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AEAC-7D36-41FA-AC57-C181ABC1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1696"/>
            <a:ext cx="6777789" cy="3040829"/>
          </a:xfrm>
        </p:spPr>
        <p:txBody>
          <a:bodyPr/>
          <a:lstStyle/>
          <a:p>
            <a:r>
              <a:rPr lang="en-GB" dirty="0"/>
              <a:t>Score the input layers between 0 and 1</a:t>
            </a:r>
          </a:p>
          <a:p>
            <a:pPr lvl="1"/>
            <a:r>
              <a:rPr lang="en-GB" sz="1800" dirty="0"/>
              <a:t>Lithology (7 classes)</a:t>
            </a:r>
          </a:p>
          <a:p>
            <a:pPr lvl="1"/>
            <a:r>
              <a:rPr lang="en-GB" sz="1800" dirty="0"/>
              <a:t>Land use (5 classes)</a:t>
            </a:r>
          </a:p>
          <a:p>
            <a:pPr lvl="1"/>
            <a:r>
              <a:rPr lang="en-GB" sz="1800" dirty="0"/>
              <a:t>Slope (degree, 4 classes)</a:t>
            </a:r>
          </a:p>
          <a:p>
            <a:pPr lvl="1"/>
            <a:r>
              <a:rPr lang="en-GB" sz="1800" dirty="0"/>
              <a:t>Recharge (mm/y, 4 classes)</a:t>
            </a:r>
          </a:p>
          <a:p>
            <a:pPr lvl="1"/>
            <a:r>
              <a:rPr lang="en-GB" sz="1800" dirty="0"/>
              <a:t>Lineament density (km/km</a:t>
            </a:r>
            <a:r>
              <a:rPr lang="en-GB" sz="1800" baseline="30000" dirty="0"/>
              <a:t>2</a:t>
            </a:r>
            <a:r>
              <a:rPr lang="en-GB" sz="1800" dirty="0"/>
              <a:t>, 5 classes)</a:t>
            </a:r>
          </a:p>
          <a:p>
            <a:pPr lvl="1"/>
            <a:r>
              <a:rPr lang="en-GB" sz="1800" dirty="0"/>
              <a:t>Lineament proximity (distance in m, 5 classes)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0BEDE-5281-4A7B-BF89-CD1E697448EE}"/>
              </a:ext>
            </a:extLst>
          </p:cNvPr>
          <p:cNvSpPr txBox="1"/>
          <p:nvPr/>
        </p:nvSpPr>
        <p:spPr>
          <a:xfrm>
            <a:off x="596607" y="3459970"/>
            <a:ext cx="45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8710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DBE1-93FC-44F2-8B4F-0E8AB118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Overlay 1 – Classes and scores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D3D7AE-72CE-49E1-9C64-9E9E012F4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9616"/>
              </p:ext>
            </p:extLst>
          </p:nvPr>
        </p:nvGraphicFramePr>
        <p:xfrm>
          <a:off x="716536" y="1449705"/>
          <a:ext cx="2639887" cy="14097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73599">
                  <a:extLst>
                    <a:ext uri="{9D8B030D-6E8A-4147-A177-3AD203B41FA5}">
                      <a16:colId xmlns:a16="http://schemas.microsoft.com/office/drawing/2014/main" val="3066793398"/>
                    </a:ext>
                  </a:extLst>
                </a:gridCol>
                <a:gridCol w="1166288">
                  <a:extLst>
                    <a:ext uri="{9D8B030D-6E8A-4147-A177-3AD203B41FA5}">
                      <a16:colId xmlns:a16="http://schemas.microsoft.com/office/drawing/2014/main" val="75566103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Slope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26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0 - 3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529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3 - 5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43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5 - 15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100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&gt; 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27104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1F5BCF-3AF4-4395-BEBF-858345B0A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10575"/>
              </p:ext>
            </p:extLst>
          </p:nvPr>
        </p:nvGraphicFramePr>
        <p:xfrm>
          <a:off x="3954364" y="1894687"/>
          <a:ext cx="4473100" cy="22599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0666">
                  <a:extLst>
                    <a:ext uri="{9D8B030D-6E8A-4147-A177-3AD203B41FA5}">
                      <a16:colId xmlns:a16="http://schemas.microsoft.com/office/drawing/2014/main" val="3066793398"/>
                    </a:ext>
                  </a:extLst>
                </a:gridCol>
                <a:gridCol w="1642434">
                  <a:extLst>
                    <a:ext uri="{9D8B030D-6E8A-4147-A177-3AD203B41FA5}">
                      <a16:colId xmlns:a16="http://schemas.microsoft.com/office/drawing/2014/main" val="75566103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Lithology 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26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Loose Quaternary sediments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0.250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529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Rift </a:t>
                      </a:r>
                      <a:r>
                        <a:rPr lang="en-GB" sz="1400" dirty="0" err="1"/>
                        <a:t>pyroclastics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43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Upper basalts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0.350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100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Lower basalts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2710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Mesozoic sediments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0297053"/>
                  </a:ext>
                </a:extLst>
              </a:tr>
              <a:tr h="286357">
                <a:tc>
                  <a:txBody>
                    <a:bodyPr/>
                    <a:lstStyle/>
                    <a:p>
                      <a:r>
                        <a:rPr lang="en-GB" sz="1400" dirty="0"/>
                        <a:t>Low grade basement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0.075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5934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High grade basement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23705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5EE5B9-235D-497B-A7AB-A45BC15E1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94915"/>
              </p:ext>
            </p:extLst>
          </p:nvPr>
        </p:nvGraphicFramePr>
        <p:xfrm>
          <a:off x="716536" y="3024656"/>
          <a:ext cx="2639887" cy="169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79302">
                  <a:extLst>
                    <a:ext uri="{9D8B030D-6E8A-4147-A177-3AD203B41FA5}">
                      <a16:colId xmlns:a16="http://schemas.microsoft.com/office/drawing/2014/main" val="3066793398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75566103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Land use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26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Crop land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529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Bush, rangeland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43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Forest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100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Bare soil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14258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Urban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27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DBE1-93FC-44F2-8B4F-0E8AB118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Overlay 1 – Classes and scores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2847B5-795C-46A0-A7FB-B78978EFC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60591"/>
              </p:ext>
            </p:extLst>
          </p:nvPr>
        </p:nvGraphicFramePr>
        <p:xfrm>
          <a:off x="4572000" y="3124451"/>
          <a:ext cx="2306848" cy="190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8252">
                  <a:extLst>
                    <a:ext uri="{9D8B030D-6E8A-4147-A177-3AD203B41FA5}">
                      <a16:colId xmlns:a16="http://schemas.microsoft.com/office/drawing/2014/main" val="3066793398"/>
                    </a:ext>
                  </a:extLst>
                </a:gridCol>
                <a:gridCol w="1178596">
                  <a:extLst>
                    <a:ext uri="{9D8B030D-6E8A-4147-A177-3AD203B41FA5}">
                      <a16:colId xmlns:a16="http://schemas.microsoft.com/office/drawing/2014/main" val="75566103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Lineament density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26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&lt;0.3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529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0.3 – 0.6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43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0.6 – 0.9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100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0.9 – 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2710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&gt; 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101732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C9E838-9750-445E-B31C-EDED24660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24920"/>
              </p:ext>
            </p:extLst>
          </p:nvPr>
        </p:nvGraphicFramePr>
        <p:xfrm>
          <a:off x="4572000" y="1141340"/>
          <a:ext cx="2306848" cy="190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1968">
                  <a:extLst>
                    <a:ext uri="{9D8B030D-6E8A-4147-A177-3AD203B41FA5}">
                      <a16:colId xmlns:a16="http://schemas.microsoft.com/office/drawing/2014/main" val="3066793398"/>
                    </a:ext>
                  </a:extLst>
                </a:gridCol>
                <a:gridCol w="1194880">
                  <a:extLst>
                    <a:ext uri="{9D8B030D-6E8A-4147-A177-3AD203B41FA5}">
                      <a16:colId xmlns:a16="http://schemas.microsoft.com/office/drawing/2014/main" val="75566103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Lineament proximity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26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&lt;500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529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500 – 1000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43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1000 – 2000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100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2000 – 4000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2710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400" dirty="0"/>
                        <a:t>&gt;4000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101732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080194-3CB2-44A9-BED0-74E520F59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9372"/>
              </p:ext>
            </p:extLst>
          </p:nvPr>
        </p:nvGraphicFramePr>
        <p:xfrm>
          <a:off x="816146" y="2272118"/>
          <a:ext cx="2306848" cy="14097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1805">
                  <a:extLst>
                    <a:ext uri="{9D8B030D-6E8A-4147-A177-3AD203B41FA5}">
                      <a16:colId xmlns:a16="http://schemas.microsoft.com/office/drawing/2014/main" val="3066793398"/>
                    </a:ext>
                  </a:extLst>
                </a:gridCol>
                <a:gridCol w="1205043">
                  <a:extLst>
                    <a:ext uri="{9D8B030D-6E8A-4147-A177-3AD203B41FA5}">
                      <a16:colId xmlns:a16="http://schemas.microsoft.com/office/drawing/2014/main" val="75566103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Recharge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26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&lt;25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9529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25 – 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43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50 –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100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&gt;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2027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D5EF-A20E-4093-9642-FDB673F3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Overlay 2 - Weights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08B361-25E6-EE49-8300-FF2884702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7350"/>
            <a:ext cx="3585882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6B97F-225C-4475-BE82-0E2AAB4C1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41" y="2993153"/>
            <a:ext cx="430305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Acacia thema">
      <a:dk1>
        <a:srgbClr val="242069"/>
      </a:dk1>
      <a:lt1>
        <a:srgbClr val="FFFFFF"/>
      </a:lt1>
      <a:dk2>
        <a:srgbClr val="2B53A0"/>
      </a:dk2>
      <a:lt2>
        <a:srgbClr val="AFCDED"/>
      </a:lt2>
      <a:accent1>
        <a:srgbClr val="3887C7"/>
      </a:accent1>
      <a:accent2>
        <a:srgbClr val="BF70A7"/>
      </a:accent2>
      <a:accent3>
        <a:srgbClr val="91BC3B"/>
      </a:accent3>
      <a:accent4>
        <a:srgbClr val="248F68"/>
      </a:accent4>
      <a:accent5>
        <a:srgbClr val="E25B54"/>
      </a:accent5>
      <a:accent6>
        <a:srgbClr val="242069"/>
      </a:accent6>
      <a:hlink>
        <a:srgbClr val="3887C7"/>
      </a:hlink>
      <a:folHlink>
        <a:srgbClr val="3887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131B61630994F92DB5EC213F8AC7F" ma:contentTypeVersion="13" ma:contentTypeDescription="Create a new document." ma:contentTypeScope="" ma:versionID="3666762344edff81745cb2cc4dd0f838">
  <xsd:schema xmlns:xsd="http://www.w3.org/2001/XMLSchema" xmlns:xs="http://www.w3.org/2001/XMLSchema" xmlns:p="http://schemas.microsoft.com/office/2006/metadata/properties" xmlns:ns2="d2513dde-07b6-4400-b248-1a378362c066" xmlns:ns3="41cd66c0-f975-4f99-8ff2-07b988d8e907" targetNamespace="http://schemas.microsoft.com/office/2006/metadata/properties" ma:root="true" ma:fieldsID="2c3e1ae6ea691ac1db9bfed26429db80" ns2:_="" ns3:_="">
    <xsd:import namespace="d2513dde-07b6-4400-b248-1a378362c066"/>
    <xsd:import namespace="41cd66c0-f975-4f99-8ff2-07b988d8e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13dde-07b6-4400-b248-1a378362c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66c0-f975-4f99-8ff2-07b988d8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B91848-D9F4-4F4E-8FF8-4DD7BD4A1A14}">
  <ds:schemaRefs>
    <ds:schemaRef ds:uri="88195a91-a108-4dc6-adfd-6ef2ca4f3135"/>
    <ds:schemaRef ds:uri="http://purl.org/dc/terms/"/>
    <ds:schemaRef ds:uri="cf233de0-c49e-4f3c-b085-5117c406b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0E9E57-2DD2-4943-B19B-AFAA4D319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2607C-B312-476E-9A19-5E267DBC6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13dde-07b6-4400-b248-1a378362c066"/>
    <ds:schemaRef ds:uri="41cd66c0-f975-4f99-8ff2-07b988d8e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525</Words>
  <Application>Microsoft Office PowerPoint</Application>
  <PresentationFormat>On-screen Show (16:9)</PresentationFormat>
  <Paragraphs>157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Lucida Bright</vt:lpstr>
      <vt:lpstr>Univers 45 Light</vt:lpstr>
      <vt:lpstr>Univers LT 55</vt:lpstr>
      <vt:lpstr>Wingdings</vt:lpstr>
      <vt:lpstr>Office-thema</vt:lpstr>
      <vt:lpstr>PowerPoint Presentation</vt:lpstr>
      <vt:lpstr>Training program</vt:lpstr>
      <vt:lpstr>Detailed program – Day 3</vt:lpstr>
      <vt:lpstr>Overlay analysis - Workflow </vt:lpstr>
      <vt:lpstr>Step 2 - Principle</vt:lpstr>
      <vt:lpstr>Overlay 1</vt:lpstr>
      <vt:lpstr>Overlay 1 – Classes and scores </vt:lpstr>
      <vt:lpstr>Overlay 1 – Classes and scores </vt:lpstr>
      <vt:lpstr>Overlay 2 - Weights</vt:lpstr>
      <vt:lpstr>Overlay 3 - Calculations</vt:lpstr>
      <vt:lpstr>Overlay analysis - Result</vt:lpstr>
      <vt:lpstr>Effect of weight</vt:lpstr>
      <vt:lpstr>Accuracy</vt:lpstr>
      <vt:lpstr>PowerPoint Presentation</vt:lpstr>
    </vt:vector>
  </TitlesOfParts>
  <Company>Pencilpoint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Melissa van Gent</dc:creator>
  <cp:lastModifiedBy>Jeanne Bazin</cp:lastModifiedBy>
  <cp:revision>31</cp:revision>
  <dcterms:created xsi:type="dcterms:W3CDTF">2016-08-03T07:16:53Z</dcterms:created>
  <dcterms:modified xsi:type="dcterms:W3CDTF">2022-03-14T12:02:19Z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0x010100D59131B61630994F92DB5EC213F8AC7F</vt:lpwstr>
  </property>
  <property fmtid="{D5CDD505-2E9C-101B-9397-08002B2CF9AE}" pid="3" name="Order">
    <vt:r8>42200</vt:r8>
  </property>
  <property fmtid="{D5CDD505-2E9C-101B-9397-08002B2CF9AE}" pid="4" name="AuthorIds_UIVersion_1024">
    <vt:lpwstr>67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