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2" r:id="rId5"/>
    <p:sldId id="259" r:id="rId6"/>
    <p:sldId id="274" r:id="rId7"/>
    <p:sldId id="265" r:id="rId8"/>
    <p:sldId id="335" r:id="rId9"/>
    <p:sldId id="333" r:id="rId10"/>
    <p:sldId id="334" r:id="rId11"/>
    <p:sldId id="329" r:id="rId12"/>
    <p:sldId id="336" r:id="rId13"/>
    <p:sldId id="292" r:id="rId14"/>
    <p:sldId id="337" r:id="rId15"/>
    <p:sldId id="288" r:id="rId16"/>
    <p:sldId id="285" r:id="rId17"/>
    <p:sldId id="332" r:id="rId18"/>
    <p:sldId id="338" r:id="rId19"/>
    <p:sldId id="330" r:id="rId20"/>
    <p:sldId id="339" r:id="rId21"/>
    <p:sldId id="258" r:id="rId2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9764A-F10C-4D57-8F29-85CD42ABAFF6}" v="29" dt="2022-03-14T11:08:18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3"/>
  </p:normalViewPr>
  <p:slideViewPr>
    <p:cSldViewPr snapToGrid="0" snapToObjects="1">
      <p:cViewPr varScale="1">
        <p:scale>
          <a:sx n="104" d="100"/>
          <a:sy n="104" d="100"/>
        </p:scale>
        <p:origin x="653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Bazin" userId="3572f804-e0b8-435a-8f9e-6dd76882022b" providerId="ADAL" clId="{F409764A-F10C-4D57-8F29-85CD42ABAFF6}"/>
    <pc:docChg chg="undo redo custSel addSld delSld modSld sldOrd">
      <pc:chgData name="Jeanne Bazin" userId="3572f804-e0b8-435a-8f9e-6dd76882022b" providerId="ADAL" clId="{F409764A-F10C-4D57-8F29-85CD42ABAFF6}" dt="2022-03-14T11:13:37.804" v="1222" actId="1076"/>
      <pc:docMkLst>
        <pc:docMk/>
      </pc:docMkLst>
      <pc:sldChg chg="del">
        <pc:chgData name="Jeanne Bazin" userId="3572f804-e0b8-435a-8f9e-6dd76882022b" providerId="ADAL" clId="{F409764A-F10C-4D57-8F29-85CD42ABAFF6}" dt="2022-03-08T09:20:20.169" v="1" actId="47"/>
        <pc:sldMkLst>
          <pc:docMk/>
          <pc:sldMk cId="1378554555" sldId="257"/>
        </pc:sldMkLst>
      </pc:sldChg>
      <pc:sldChg chg="add del">
        <pc:chgData name="Jeanne Bazin" userId="3572f804-e0b8-435a-8f9e-6dd76882022b" providerId="ADAL" clId="{F409764A-F10C-4D57-8F29-85CD42ABAFF6}" dt="2022-03-08T15:54:26.776" v="425"/>
        <pc:sldMkLst>
          <pc:docMk/>
          <pc:sldMk cId="436339403" sldId="259"/>
        </pc:sldMkLst>
      </pc:sldChg>
      <pc:sldChg chg="del">
        <pc:chgData name="Jeanne Bazin" userId="3572f804-e0b8-435a-8f9e-6dd76882022b" providerId="ADAL" clId="{F409764A-F10C-4D57-8F29-85CD42ABAFF6}" dt="2022-03-08T11:23:15.113" v="201" actId="47"/>
        <pc:sldMkLst>
          <pc:docMk/>
          <pc:sldMk cId="3653944772" sldId="260"/>
        </pc:sldMkLst>
      </pc:sldChg>
      <pc:sldChg chg="del">
        <pc:chgData name="Jeanne Bazin" userId="3572f804-e0b8-435a-8f9e-6dd76882022b" providerId="ADAL" clId="{F409764A-F10C-4D57-8F29-85CD42ABAFF6}" dt="2022-03-08T11:23:15.986" v="202" actId="47"/>
        <pc:sldMkLst>
          <pc:docMk/>
          <pc:sldMk cId="2371871411" sldId="261"/>
        </pc:sldMkLst>
      </pc:sldChg>
      <pc:sldChg chg="modSp add mod">
        <pc:chgData name="Jeanne Bazin" userId="3572f804-e0b8-435a-8f9e-6dd76882022b" providerId="ADAL" clId="{F409764A-F10C-4D57-8F29-85CD42ABAFF6}" dt="2022-03-08T09:32:46.291" v="197" actId="20577"/>
        <pc:sldMkLst>
          <pc:docMk/>
          <pc:sldMk cId="3441039289" sldId="262"/>
        </pc:sldMkLst>
        <pc:spChg chg="mod">
          <ac:chgData name="Jeanne Bazin" userId="3572f804-e0b8-435a-8f9e-6dd76882022b" providerId="ADAL" clId="{F409764A-F10C-4D57-8F29-85CD42ABAFF6}" dt="2022-03-08T09:20:36.441" v="3" actId="20577"/>
          <ac:spMkLst>
            <pc:docMk/>
            <pc:sldMk cId="3441039289" sldId="262"/>
            <ac:spMk id="14" creationId="{00000000-0000-0000-0000-000000000000}"/>
          </ac:spMkLst>
        </pc:spChg>
        <pc:spChg chg="mod">
          <ac:chgData name="Jeanne Bazin" userId="3572f804-e0b8-435a-8f9e-6dd76882022b" providerId="ADAL" clId="{F409764A-F10C-4D57-8F29-85CD42ABAFF6}" dt="2022-03-08T09:32:46.291" v="197" actId="20577"/>
          <ac:spMkLst>
            <pc:docMk/>
            <pc:sldMk cId="3441039289" sldId="262"/>
            <ac:spMk id="16" creationId="{00000000-0000-0000-0000-000000000000}"/>
          </ac:spMkLst>
        </pc:spChg>
      </pc:sldChg>
      <pc:sldChg chg="add del">
        <pc:chgData name="Jeanne Bazin" userId="3572f804-e0b8-435a-8f9e-6dd76882022b" providerId="ADAL" clId="{F409764A-F10C-4D57-8F29-85CD42ABAFF6}" dt="2022-03-08T15:54:31.816" v="426" actId="47"/>
        <pc:sldMkLst>
          <pc:docMk/>
          <pc:sldMk cId="1813892640" sldId="263"/>
        </pc:sldMkLst>
      </pc:sldChg>
      <pc:sldChg chg="add">
        <pc:chgData name="Jeanne Bazin" userId="3572f804-e0b8-435a-8f9e-6dd76882022b" providerId="ADAL" clId="{F409764A-F10C-4D57-8F29-85CD42ABAFF6}" dt="2022-03-08T13:07:19.706" v="206"/>
        <pc:sldMkLst>
          <pc:docMk/>
          <pc:sldMk cId="2199531827" sldId="265"/>
        </pc:sldMkLst>
      </pc:sldChg>
      <pc:sldChg chg="modSp add mod">
        <pc:chgData name="Jeanne Bazin" userId="3572f804-e0b8-435a-8f9e-6dd76882022b" providerId="ADAL" clId="{F409764A-F10C-4D57-8F29-85CD42ABAFF6}" dt="2022-03-14T10:36:46.546" v="563" actId="20577"/>
        <pc:sldMkLst>
          <pc:docMk/>
          <pc:sldMk cId="875803237" sldId="274"/>
        </pc:sldMkLst>
        <pc:spChg chg="mod">
          <ac:chgData name="Jeanne Bazin" userId="3572f804-e0b8-435a-8f9e-6dd76882022b" providerId="ADAL" clId="{F409764A-F10C-4D57-8F29-85CD42ABAFF6}" dt="2022-03-08T09:20:50.881" v="7" actId="20577"/>
          <ac:spMkLst>
            <pc:docMk/>
            <pc:sldMk cId="875803237" sldId="274"/>
            <ac:spMk id="2" creationId="{79663261-B6B7-4ACF-B9C6-2008955D0498}"/>
          </ac:spMkLst>
        </pc:spChg>
        <pc:graphicFrameChg chg="mod modGraphic">
          <ac:chgData name="Jeanne Bazin" userId="3572f804-e0b8-435a-8f9e-6dd76882022b" providerId="ADAL" clId="{F409764A-F10C-4D57-8F29-85CD42ABAFF6}" dt="2022-03-14T10:36:46.546" v="563" actId="20577"/>
          <ac:graphicFrameMkLst>
            <pc:docMk/>
            <pc:sldMk cId="875803237" sldId="274"/>
            <ac:graphicFrameMk id="4" creationId="{58BE4FA3-D55B-4610-B29C-EB89D374355F}"/>
          </ac:graphicFrameMkLst>
        </pc:graphicFrameChg>
      </pc:sldChg>
      <pc:sldChg chg="modSp add mod">
        <pc:chgData name="Jeanne Bazin" userId="3572f804-e0b8-435a-8f9e-6dd76882022b" providerId="ADAL" clId="{F409764A-F10C-4D57-8F29-85CD42ABAFF6}" dt="2022-03-14T11:04:11.969" v="855"/>
        <pc:sldMkLst>
          <pc:docMk/>
          <pc:sldMk cId="294604585" sldId="285"/>
        </pc:sldMkLst>
        <pc:spChg chg="mod">
          <ac:chgData name="Jeanne Bazin" userId="3572f804-e0b8-435a-8f9e-6dd76882022b" providerId="ADAL" clId="{F409764A-F10C-4D57-8F29-85CD42ABAFF6}" dt="2022-03-14T11:04:11.969" v="855"/>
          <ac:spMkLst>
            <pc:docMk/>
            <pc:sldMk cId="294604585" sldId="285"/>
            <ac:spMk id="2" creationId="{B0336203-D801-4DE6-823D-9B4861AD0F1D}"/>
          </ac:spMkLst>
        </pc:spChg>
      </pc:sldChg>
      <pc:sldChg chg="modSp add mod ord">
        <pc:chgData name="Jeanne Bazin" userId="3572f804-e0b8-435a-8f9e-6dd76882022b" providerId="ADAL" clId="{F409764A-F10C-4D57-8F29-85CD42ABAFF6}" dt="2022-03-14T11:04:17.592" v="864" actId="20577"/>
        <pc:sldMkLst>
          <pc:docMk/>
          <pc:sldMk cId="1036096049" sldId="288"/>
        </pc:sldMkLst>
        <pc:spChg chg="mod">
          <ac:chgData name="Jeanne Bazin" userId="3572f804-e0b8-435a-8f9e-6dd76882022b" providerId="ADAL" clId="{F409764A-F10C-4D57-8F29-85CD42ABAFF6}" dt="2022-03-14T11:04:17.592" v="864" actId="20577"/>
          <ac:spMkLst>
            <pc:docMk/>
            <pc:sldMk cId="1036096049" sldId="288"/>
            <ac:spMk id="2" creationId="{63B51F67-AF53-4318-B03F-266D71E368FA}"/>
          </ac:spMkLst>
        </pc:spChg>
        <pc:spChg chg="mod">
          <ac:chgData name="Jeanne Bazin" userId="3572f804-e0b8-435a-8f9e-6dd76882022b" providerId="ADAL" clId="{F409764A-F10C-4D57-8F29-85CD42ABAFF6}" dt="2022-03-14T11:02:13.037" v="802" actId="13926"/>
          <ac:spMkLst>
            <pc:docMk/>
            <pc:sldMk cId="1036096049" sldId="288"/>
            <ac:spMk id="3" creationId="{90946787-7D20-40B2-B08D-07F844EB36DC}"/>
          </ac:spMkLst>
        </pc:spChg>
      </pc:sldChg>
      <pc:sldChg chg="modSp add mod">
        <pc:chgData name="Jeanne Bazin" userId="3572f804-e0b8-435a-8f9e-6dd76882022b" providerId="ADAL" clId="{F409764A-F10C-4D57-8F29-85CD42ABAFF6}" dt="2022-03-08T13:26:37.562" v="275" actId="20577"/>
        <pc:sldMkLst>
          <pc:docMk/>
          <pc:sldMk cId="3005484079" sldId="292"/>
        </pc:sldMkLst>
        <pc:spChg chg="mod">
          <ac:chgData name="Jeanne Bazin" userId="3572f804-e0b8-435a-8f9e-6dd76882022b" providerId="ADAL" clId="{F409764A-F10C-4D57-8F29-85CD42ABAFF6}" dt="2022-03-08T13:26:37.562" v="275" actId="20577"/>
          <ac:spMkLst>
            <pc:docMk/>
            <pc:sldMk cId="3005484079" sldId="292"/>
            <ac:spMk id="4" creationId="{9326B09A-6669-45D5-8D3D-C4D2B0EB55E1}"/>
          </ac:spMkLst>
        </pc:spChg>
        <pc:spChg chg="mod">
          <ac:chgData name="Jeanne Bazin" userId="3572f804-e0b8-435a-8f9e-6dd76882022b" providerId="ADAL" clId="{F409764A-F10C-4D57-8F29-85CD42ABAFF6}" dt="2022-03-08T13:08:29.226" v="245" actId="20577"/>
          <ac:spMkLst>
            <pc:docMk/>
            <pc:sldMk cId="3005484079" sldId="292"/>
            <ac:spMk id="5" creationId="{9451F8DF-60B0-449E-88B7-76167DD37EEC}"/>
          </ac:spMkLst>
        </pc:spChg>
      </pc:sldChg>
      <pc:sldChg chg="add del">
        <pc:chgData name="Jeanne Bazin" userId="3572f804-e0b8-435a-8f9e-6dd76882022b" providerId="ADAL" clId="{F409764A-F10C-4D57-8F29-85CD42ABAFF6}" dt="2022-03-14T11:06:34.087" v="896" actId="2696"/>
        <pc:sldMkLst>
          <pc:docMk/>
          <pc:sldMk cId="2833039086" sldId="326"/>
        </pc:sldMkLst>
      </pc:sldChg>
      <pc:sldChg chg="delSp modSp add mod">
        <pc:chgData name="Jeanne Bazin" userId="3572f804-e0b8-435a-8f9e-6dd76882022b" providerId="ADAL" clId="{F409764A-F10C-4D57-8F29-85CD42ABAFF6}" dt="2022-03-08T13:30:05.742" v="405" actId="20577"/>
        <pc:sldMkLst>
          <pc:docMk/>
          <pc:sldMk cId="1050561939" sldId="329"/>
        </pc:sldMkLst>
        <pc:spChg chg="mod">
          <ac:chgData name="Jeanne Bazin" userId="3572f804-e0b8-435a-8f9e-6dd76882022b" providerId="ADAL" clId="{F409764A-F10C-4D57-8F29-85CD42ABAFF6}" dt="2022-03-08T13:30:05.742" v="405" actId="20577"/>
          <ac:spMkLst>
            <pc:docMk/>
            <pc:sldMk cId="1050561939" sldId="329"/>
            <ac:spMk id="2" creationId="{5672DA3D-146E-4E7F-8773-C04E216DABAD}"/>
          </ac:spMkLst>
        </pc:spChg>
        <pc:spChg chg="del">
          <ac:chgData name="Jeanne Bazin" userId="3572f804-e0b8-435a-8f9e-6dd76882022b" providerId="ADAL" clId="{F409764A-F10C-4D57-8F29-85CD42ABAFF6}" dt="2022-03-08T13:28:13.116" v="292" actId="478"/>
          <ac:spMkLst>
            <pc:docMk/>
            <pc:sldMk cId="1050561939" sldId="329"/>
            <ac:spMk id="3" creationId="{895ED941-1267-4D9C-B5E4-B26003CB8105}"/>
          </ac:spMkLst>
        </pc:spChg>
        <pc:picChg chg="mod">
          <ac:chgData name="Jeanne Bazin" userId="3572f804-e0b8-435a-8f9e-6dd76882022b" providerId="ADAL" clId="{F409764A-F10C-4D57-8F29-85CD42ABAFF6}" dt="2022-03-08T13:28:06.451" v="291" actId="1076"/>
          <ac:picMkLst>
            <pc:docMk/>
            <pc:sldMk cId="1050561939" sldId="329"/>
            <ac:picMk id="3074" creationId="{C55AE651-D1B4-48AD-B79D-093AE3F996D0}"/>
          </ac:picMkLst>
        </pc:picChg>
      </pc:sldChg>
      <pc:sldChg chg="modSp add mod">
        <pc:chgData name="Jeanne Bazin" userId="3572f804-e0b8-435a-8f9e-6dd76882022b" providerId="ADAL" clId="{F409764A-F10C-4D57-8F29-85CD42ABAFF6}" dt="2022-03-14T11:07:59.863" v="1016" actId="20577"/>
        <pc:sldMkLst>
          <pc:docMk/>
          <pc:sldMk cId="3721640137" sldId="330"/>
        </pc:sldMkLst>
        <pc:spChg chg="mod">
          <ac:chgData name="Jeanne Bazin" userId="3572f804-e0b8-435a-8f9e-6dd76882022b" providerId="ADAL" clId="{F409764A-F10C-4D57-8F29-85CD42ABAFF6}" dt="2022-03-14T11:06:52.308" v="926" actId="20577"/>
          <ac:spMkLst>
            <pc:docMk/>
            <pc:sldMk cId="3721640137" sldId="330"/>
            <ac:spMk id="2" creationId="{C3E1496A-21EA-4D15-B9DE-028A977D6028}"/>
          </ac:spMkLst>
        </pc:spChg>
        <pc:spChg chg="mod">
          <ac:chgData name="Jeanne Bazin" userId="3572f804-e0b8-435a-8f9e-6dd76882022b" providerId="ADAL" clId="{F409764A-F10C-4D57-8F29-85CD42ABAFF6}" dt="2022-03-14T11:07:59.863" v="1016" actId="20577"/>
          <ac:spMkLst>
            <pc:docMk/>
            <pc:sldMk cId="3721640137" sldId="330"/>
            <ac:spMk id="3" creationId="{E95452EE-148C-4D5B-9DF4-C0AF754CC97B}"/>
          </ac:spMkLst>
        </pc:spChg>
      </pc:sldChg>
      <pc:sldChg chg="modSp add del mod">
        <pc:chgData name="Jeanne Bazin" userId="3572f804-e0b8-435a-8f9e-6dd76882022b" providerId="ADAL" clId="{F409764A-F10C-4D57-8F29-85CD42ABAFF6}" dt="2022-03-14T11:01:41.008" v="797" actId="2696"/>
        <pc:sldMkLst>
          <pc:docMk/>
          <pc:sldMk cId="2163283709" sldId="331"/>
        </pc:sldMkLst>
        <pc:spChg chg="mod">
          <ac:chgData name="Jeanne Bazin" userId="3572f804-e0b8-435a-8f9e-6dd76882022b" providerId="ADAL" clId="{F409764A-F10C-4D57-8F29-85CD42ABAFF6}" dt="2022-03-14T10:59:54.079" v="709" actId="20577"/>
          <ac:spMkLst>
            <pc:docMk/>
            <pc:sldMk cId="2163283709" sldId="331"/>
            <ac:spMk id="3" creationId="{90946787-7D20-40B2-B08D-07F844EB36DC}"/>
          </ac:spMkLst>
        </pc:spChg>
      </pc:sldChg>
      <pc:sldChg chg="modSp add mod">
        <pc:chgData name="Jeanne Bazin" userId="3572f804-e0b8-435a-8f9e-6dd76882022b" providerId="ADAL" clId="{F409764A-F10C-4D57-8F29-85CD42ABAFF6}" dt="2022-03-08T13:26:42.178" v="277" actId="20577"/>
        <pc:sldMkLst>
          <pc:docMk/>
          <pc:sldMk cId="921525887" sldId="332"/>
        </pc:sldMkLst>
        <pc:spChg chg="mod">
          <ac:chgData name="Jeanne Bazin" userId="3572f804-e0b8-435a-8f9e-6dd76882022b" providerId="ADAL" clId="{F409764A-F10C-4D57-8F29-85CD42ABAFF6}" dt="2022-03-08T13:26:42.178" v="277" actId="20577"/>
          <ac:spMkLst>
            <pc:docMk/>
            <pc:sldMk cId="921525887" sldId="332"/>
            <ac:spMk id="4" creationId="{9326B09A-6669-45D5-8D3D-C4D2B0EB55E1}"/>
          </ac:spMkLst>
        </pc:spChg>
        <pc:spChg chg="mod">
          <ac:chgData name="Jeanne Bazin" userId="3572f804-e0b8-435a-8f9e-6dd76882022b" providerId="ADAL" clId="{F409764A-F10C-4D57-8F29-85CD42ABAFF6}" dt="2022-03-08T13:08:23.292" v="239" actId="20577"/>
          <ac:spMkLst>
            <pc:docMk/>
            <pc:sldMk cId="921525887" sldId="332"/>
            <ac:spMk id="5" creationId="{9451F8DF-60B0-449E-88B7-76167DD37EEC}"/>
          </ac:spMkLst>
        </pc:spChg>
      </pc:sldChg>
      <pc:sldChg chg="addSp delSp modSp add mod">
        <pc:chgData name="Jeanne Bazin" userId="3572f804-e0b8-435a-8f9e-6dd76882022b" providerId="ADAL" clId="{F409764A-F10C-4D57-8F29-85CD42ABAFF6}" dt="2022-03-08T13:29:06.577" v="342" actId="20577"/>
        <pc:sldMkLst>
          <pc:docMk/>
          <pc:sldMk cId="2095141" sldId="333"/>
        </pc:sldMkLst>
        <pc:spChg chg="mod">
          <ac:chgData name="Jeanne Bazin" userId="3572f804-e0b8-435a-8f9e-6dd76882022b" providerId="ADAL" clId="{F409764A-F10C-4D57-8F29-85CD42ABAFF6}" dt="2022-03-08T13:29:06.577" v="342" actId="20577"/>
          <ac:spMkLst>
            <pc:docMk/>
            <pc:sldMk cId="2095141" sldId="333"/>
            <ac:spMk id="2" creationId="{05C19280-888F-4EC3-AB56-B181E878FDED}"/>
          </ac:spMkLst>
        </pc:spChg>
        <pc:spChg chg="add del">
          <ac:chgData name="Jeanne Bazin" userId="3572f804-e0b8-435a-8f9e-6dd76882022b" providerId="ADAL" clId="{F409764A-F10C-4D57-8F29-85CD42ABAFF6}" dt="2022-03-08T13:27:28.180" v="283" actId="478"/>
          <ac:spMkLst>
            <pc:docMk/>
            <pc:sldMk cId="2095141" sldId="333"/>
            <ac:spMk id="3" creationId="{EB1C01BE-3837-4969-A8F4-EEF3D4E10367}"/>
          </ac:spMkLst>
        </pc:spChg>
        <pc:picChg chg="add del mod">
          <ac:chgData name="Jeanne Bazin" userId="3572f804-e0b8-435a-8f9e-6dd76882022b" providerId="ADAL" clId="{F409764A-F10C-4D57-8F29-85CD42ABAFF6}" dt="2022-03-08T13:27:23.290" v="281"/>
          <ac:picMkLst>
            <pc:docMk/>
            <pc:sldMk cId="2095141" sldId="333"/>
            <ac:picMk id="6" creationId="{19175046-B052-40D8-9104-3B2883F1CB39}"/>
          </ac:picMkLst>
        </pc:picChg>
        <pc:picChg chg="add del">
          <ac:chgData name="Jeanne Bazin" userId="3572f804-e0b8-435a-8f9e-6dd76882022b" providerId="ADAL" clId="{F409764A-F10C-4D57-8F29-85CD42ABAFF6}" dt="2022-03-08T13:27:25.027" v="282" actId="21"/>
          <ac:picMkLst>
            <pc:docMk/>
            <pc:sldMk cId="2095141" sldId="333"/>
            <ac:picMk id="2050" creationId="{6B0C6DEC-3377-41EB-84EA-2BEF4AB2B181}"/>
          </ac:picMkLst>
        </pc:picChg>
      </pc:sldChg>
      <pc:sldChg chg="modSp add mod">
        <pc:chgData name="Jeanne Bazin" userId="3572f804-e0b8-435a-8f9e-6dd76882022b" providerId="ADAL" clId="{F409764A-F10C-4D57-8F29-85CD42ABAFF6}" dt="2022-03-08T13:29:16.490" v="361" actId="20577"/>
        <pc:sldMkLst>
          <pc:docMk/>
          <pc:sldMk cId="1382791328" sldId="334"/>
        </pc:sldMkLst>
        <pc:spChg chg="mod">
          <ac:chgData name="Jeanne Bazin" userId="3572f804-e0b8-435a-8f9e-6dd76882022b" providerId="ADAL" clId="{F409764A-F10C-4D57-8F29-85CD42ABAFF6}" dt="2022-03-08T13:29:16.490" v="361" actId="20577"/>
          <ac:spMkLst>
            <pc:docMk/>
            <pc:sldMk cId="1382791328" sldId="334"/>
            <ac:spMk id="2" creationId="{6D8F87FF-3672-46D1-A622-F81461611A1C}"/>
          </ac:spMkLst>
        </pc:spChg>
        <pc:picChg chg="mod">
          <ac:chgData name="Jeanne Bazin" userId="3572f804-e0b8-435a-8f9e-6dd76882022b" providerId="ADAL" clId="{F409764A-F10C-4D57-8F29-85CD42ABAFF6}" dt="2022-03-08T13:29:01.884" v="338" actId="1076"/>
          <ac:picMkLst>
            <pc:docMk/>
            <pc:sldMk cId="1382791328" sldId="334"/>
            <ac:picMk id="4" creationId="{4AD87EF9-DC18-4C85-8AD3-9675328213F1}"/>
          </ac:picMkLst>
        </pc:picChg>
      </pc:sldChg>
      <pc:sldChg chg="addSp delSp modSp new mod modClrScheme chgLayout">
        <pc:chgData name="Jeanne Bazin" userId="3572f804-e0b8-435a-8f9e-6dd76882022b" providerId="ADAL" clId="{F409764A-F10C-4D57-8F29-85CD42ABAFF6}" dt="2022-03-08T13:26:33.990" v="273" actId="207"/>
        <pc:sldMkLst>
          <pc:docMk/>
          <pc:sldMk cId="4249418854" sldId="335"/>
        </pc:sldMkLst>
        <pc:spChg chg="del mod ord">
          <ac:chgData name="Jeanne Bazin" userId="3572f804-e0b8-435a-8f9e-6dd76882022b" providerId="ADAL" clId="{F409764A-F10C-4D57-8F29-85CD42ABAFF6}" dt="2022-03-08T13:26:17.735" v="248" actId="700"/>
          <ac:spMkLst>
            <pc:docMk/>
            <pc:sldMk cId="4249418854" sldId="335"/>
            <ac:spMk id="2" creationId="{792D77EA-36A4-4C11-9010-0D666724626A}"/>
          </ac:spMkLst>
        </pc:spChg>
        <pc:spChg chg="del mod ord">
          <ac:chgData name="Jeanne Bazin" userId="3572f804-e0b8-435a-8f9e-6dd76882022b" providerId="ADAL" clId="{F409764A-F10C-4D57-8F29-85CD42ABAFF6}" dt="2022-03-08T13:26:17.735" v="248" actId="700"/>
          <ac:spMkLst>
            <pc:docMk/>
            <pc:sldMk cId="4249418854" sldId="335"/>
            <ac:spMk id="3" creationId="{A29AEDB8-9881-4169-A4FF-6EA79485D9EA}"/>
          </ac:spMkLst>
        </pc:spChg>
        <pc:spChg chg="add mod ord">
          <ac:chgData name="Jeanne Bazin" userId="3572f804-e0b8-435a-8f9e-6dd76882022b" providerId="ADAL" clId="{F409764A-F10C-4D57-8F29-85CD42ABAFF6}" dt="2022-03-08T13:26:21.041" v="254" actId="20577"/>
          <ac:spMkLst>
            <pc:docMk/>
            <pc:sldMk cId="4249418854" sldId="335"/>
            <ac:spMk id="4" creationId="{E51939D9-DC09-4720-BE9C-38F135585602}"/>
          </ac:spMkLst>
        </pc:spChg>
        <pc:spChg chg="add mod ord">
          <ac:chgData name="Jeanne Bazin" userId="3572f804-e0b8-435a-8f9e-6dd76882022b" providerId="ADAL" clId="{F409764A-F10C-4D57-8F29-85CD42ABAFF6}" dt="2022-03-08T13:26:33.990" v="273" actId="207"/>
          <ac:spMkLst>
            <pc:docMk/>
            <pc:sldMk cId="4249418854" sldId="335"/>
            <ac:spMk id="5" creationId="{6E72766B-608B-4200-B588-12DE944C0BA5}"/>
          </ac:spMkLst>
        </pc:spChg>
      </pc:sldChg>
      <pc:sldChg chg="modSp add mod">
        <pc:chgData name="Jeanne Bazin" userId="3572f804-e0b8-435a-8f9e-6dd76882022b" providerId="ADAL" clId="{F409764A-F10C-4D57-8F29-85CD42ABAFF6}" dt="2022-03-08T13:30:21.012" v="406" actId="14100"/>
        <pc:sldMkLst>
          <pc:docMk/>
          <pc:sldMk cId="1924883239" sldId="336"/>
        </pc:sldMkLst>
        <pc:spChg chg="mod">
          <ac:chgData name="Jeanne Bazin" userId="3572f804-e0b8-435a-8f9e-6dd76882022b" providerId="ADAL" clId="{F409764A-F10C-4D57-8F29-85CD42ABAFF6}" dt="2022-03-08T13:29:56.988" v="398" actId="20577"/>
          <ac:spMkLst>
            <pc:docMk/>
            <pc:sldMk cId="1924883239" sldId="336"/>
            <ac:spMk id="2" creationId="{C1113391-6B60-44A6-8F43-5EE2EC5BD9E7}"/>
          </ac:spMkLst>
        </pc:spChg>
        <pc:spChg chg="mod">
          <ac:chgData name="Jeanne Bazin" userId="3572f804-e0b8-435a-8f9e-6dd76882022b" providerId="ADAL" clId="{F409764A-F10C-4D57-8F29-85CD42ABAFF6}" dt="2022-03-08T13:30:21.012" v="406" actId="14100"/>
          <ac:spMkLst>
            <pc:docMk/>
            <pc:sldMk cId="1924883239" sldId="336"/>
            <ac:spMk id="3" creationId="{D59D6A9D-F1FF-46E2-874D-0BF497E8D3EF}"/>
          </ac:spMkLst>
        </pc:spChg>
        <pc:picChg chg="mod">
          <ac:chgData name="Jeanne Bazin" userId="3572f804-e0b8-435a-8f9e-6dd76882022b" providerId="ADAL" clId="{F409764A-F10C-4D57-8F29-85CD42ABAFF6}" dt="2022-03-08T13:29:41.968" v="373" actId="1076"/>
          <ac:picMkLst>
            <pc:docMk/>
            <pc:sldMk cId="1924883239" sldId="336"/>
            <ac:picMk id="4" creationId="{54E88B30-AD93-4284-9A91-7CCCFFDE1A6C}"/>
          </ac:picMkLst>
        </pc:picChg>
      </pc:sldChg>
      <pc:sldChg chg="addSp modSp new mod">
        <pc:chgData name="Jeanne Bazin" userId="3572f804-e0b8-435a-8f9e-6dd76882022b" providerId="ADAL" clId="{F409764A-F10C-4D57-8F29-85CD42ABAFF6}" dt="2022-03-14T11:13:37.804" v="1222" actId="1076"/>
        <pc:sldMkLst>
          <pc:docMk/>
          <pc:sldMk cId="2275394893" sldId="337"/>
        </pc:sldMkLst>
        <pc:spChg chg="mod">
          <ac:chgData name="Jeanne Bazin" userId="3572f804-e0b8-435a-8f9e-6dd76882022b" providerId="ADAL" clId="{F409764A-F10C-4D57-8F29-85CD42ABAFF6}" dt="2022-03-14T10:37:31.061" v="617" actId="20577"/>
          <ac:spMkLst>
            <pc:docMk/>
            <pc:sldMk cId="2275394893" sldId="337"/>
            <ac:spMk id="2" creationId="{67D7C1B6-83B6-4A08-A921-E8D63785327D}"/>
          </ac:spMkLst>
        </pc:spChg>
        <pc:spChg chg="mod">
          <ac:chgData name="Jeanne Bazin" userId="3572f804-e0b8-435a-8f9e-6dd76882022b" providerId="ADAL" clId="{F409764A-F10C-4D57-8F29-85CD42ABAFF6}" dt="2022-03-14T11:12:09.910" v="1209" actId="20577"/>
          <ac:spMkLst>
            <pc:docMk/>
            <pc:sldMk cId="2275394893" sldId="337"/>
            <ac:spMk id="3" creationId="{4A399EA9-F0B2-483F-9B03-38ED27091190}"/>
          </ac:spMkLst>
        </pc:spChg>
        <pc:graphicFrameChg chg="add mod modGraphic">
          <ac:chgData name="Jeanne Bazin" userId="3572f804-e0b8-435a-8f9e-6dd76882022b" providerId="ADAL" clId="{F409764A-F10C-4D57-8F29-85CD42ABAFF6}" dt="2022-03-14T11:13:37.804" v="1222" actId="1076"/>
          <ac:graphicFrameMkLst>
            <pc:docMk/>
            <pc:sldMk cId="2275394893" sldId="337"/>
            <ac:graphicFrameMk id="4" creationId="{3B07D1AA-07DF-48E8-8E11-3672953D6F54}"/>
          </ac:graphicFrameMkLst>
        </pc:graphicFrameChg>
      </pc:sldChg>
      <pc:sldChg chg="addSp modSp new mod">
        <pc:chgData name="Jeanne Bazin" userId="3572f804-e0b8-435a-8f9e-6dd76882022b" providerId="ADAL" clId="{F409764A-F10C-4D57-8F29-85CD42ABAFF6}" dt="2022-03-14T11:13:32.140" v="1221" actId="1076"/>
        <pc:sldMkLst>
          <pc:docMk/>
          <pc:sldMk cId="2800539593" sldId="338"/>
        </pc:sldMkLst>
        <pc:spChg chg="mod">
          <ac:chgData name="Jeanne Bazin" userId="3572f804-e0b8-435a-8f9e-6dd76882022b" providerId="ADAL" clId="{F409764A-F10C-4D57-8F29-85CD42ABAFF6}" dt="2022-03-14T11:07:21.431" v="1000" actId="20577"/>
          <ac:spMkLst>
            <pc:docMk/>
            <pc:sldMk cId="2800539593" sldId="338"/>
            <ac:spMk id="2" creationId="{8CFCFC51-7DF5-41B2-B2AF-FE3C33D16400}"/>
          </ac:spMkLst>
        </pc:spChg>
        <pc:spChg chg="mod">
          <ac:chgData name="Jeanne Bazin" userId="3572f804-e0b8-435a-8f9e-6dd76882022b" providerId="ADAL" clId="{F409764A-F10C-4D57-8F29-85CD42ABAFF6}" dt="2022-03-14T11:13:20.303" v="1214" actId="20577"/>
          <ac:spMkLst>
            <pc:docMk/>
            <pc:sldMk cId="2800539593" sldId="338"/>
            <ac:spMk id="3" creationId="{C640BE72-DE96-4495-8107-3A5FFD25AD08}"/>
          </ac:spMkLst>
        </pc:spChg>
        <pc:graphicFrameChg chg="add mod modGraphic">
          <ac:chgData name="Jeanne Bazin" userId="3572f804-e0b8-435a-8f9e-6dd76882022b" providerId="ADAL" clId="{F409764A-F10C-4D57-8F29-85CD42ABAFF6}" dt="2022-03-14T11:13:32.140" v="1221" actId="1076"/>
          <ac:graphicFrameMkLst>
            <pc:docMk/>
            <pc:sldMk cId="2800539593" sldId="338"/>
            <ac:graphicFrameMk id="4" creationId="{2C393180-2450-42C3-8A2F-176215559C6D}"/>
          </ac:graphicFrameMkLst>
        </pc:graphicFrameChg>
      </pc:sldChg>
      <pc:sldChg chg="addSp delSp modSp new mod">
        <pc:chgData name="Jeanne Bazin" userId="3572f804-e0b8-435a-8f9e-6dd76882022b" providerId="ADAL" clId="{F409764A-F10C-4D57-8F29-85CD42ABAFF6}" dt="2022-03-14T11:07:02.794" v="953" actId="20577"/>
        <pc:sldMkLst>
          <pc:docMk/>
          <pc:sldMk cId="3440653940" sldId="339"/>
        </pc:sldMkLst>
        <pc:spChg chg="mod">
          <ac:chgData name="Jeanne Bazin" userId="3572f804-e0b8-435a-8f9e-6dd76882022b" providerId="ADAL" clId="{F409764A-F10C-4D57-8F29-85CD42ABAFF6}" dt="2022-03-14T11:07:02.794" v="953" actId="20577"/>
          <ac:spMkLst>
            <pc:docMk/>
            <pc:sldMk cId="3440653940" sldId="339"/>
            <ac:spMk id="2" creationId="{CAE0A044-2251-44C3-AC99-8618A24F4AE0}"/>
          </ac:spMkLst>
        </pc:spChg>
        <pc:spChg chg="del">
          <ac:chgData name="Jeanne Bazin" userId="3572f804-e0b8-435a-8f9e-6dd76882022b" providerId="ADAL" clId="{F409764A-F10C-4D57-8F29-85CD42ABAFF6}" dt="2022-03-14T10:57:39.227" v="655"/>
          <ac:spMkLst>
            <pc:docMk/>
            <pc:sldMk cId="3440653940" sldId="339"/>
            <ac:spMk id="3" creationId="{A7EFB7A3-3A5C-4EC9-961E-6607C73AC85B}"/>
          </ac:spMkLst>
        </pc:spChg>
        <pc:picChg chg="add del mod">
          <ac:chgData name="Jeanne Bazin" userId="3572f804-e0b8-435a-8f9e-6dd76882022b" providerId="ADAL" clId="{F409764A-F10C-4D57-8F29-85CD42ABAFF6}" dt="2022-03-14T10:57:38.289" v="654" actId="21"/>
          <ac:picMkLst>
            <pc:docMk/>
            <pc:sldMk cId="3440653940" sldId="339"/>
            <ac:picMk id="5" creationId="{32FCE9FA-B122-40C6-BC94-8E6B1EAC3105}"/>
          </ac:picMkLst>
        </pc:picChg>
        <pc:picChg chg="add mod">
          <ac:chgData name="Jeanne Bazin" userId="3572f804-e0b8-435a-8f9e-6dd76882022b" providerId="ADAL" clId="{F409764A-F10C-4D57-8F29-85CD42ABAFF6}" dt="2022-03-14T10:57:39.227" v="655"/>
          <ac:picMkLst>
            <pc:docMk/>
            <pc:sldMk cId="3440653940" sldId="339"/>
            <ac:picMk id="6" creationId="{1A6DEDC7-663C-426C-B1C6-16289D8536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18D-7DF0-4B35-B75D-84C8EE89483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AB36-EA70-4F29-9D4C-45213CAE5D8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85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5007-A65C-F64F-A498-51FBD0C97A9C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B387-ACD7-6740-937A-693B379A49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3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B387-ACD7-6740-937A-693B379A49A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titelstijl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48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ChangeAspect="1"/>
          </p:cNvSpPr>
          <p:nvPr>
            <p:ph type="title"/>
          </p:nvPr>
        </p:nvSpPr>
        <p:spPr>
          <a:xfrm>
            <a:off x="457200" y="205979"/>
            <a:ext cx="6777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/>
            <a:r>
              <a:rPr lang="en-US" noProof="0" dirty="0" err="1"/>
              <a:t>Titelstijl</a:t>
            </a:r>
            <a:r>
              <a:rPr lang="en-US" noProof="0" dirty="0"/>
              <a:t> van model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 noChangeAspect="1"/>
          </p:cNvSpPr>
          <p:nvPr>
            <p:ph type="body" idx="1"/>
          </p:nvPr>
        </p:nvSpPr>
        <p:spPr>
          <a:xfrm>
            <a:off x="457200" y="1363578"/>
            <a:ext cx="6777789" cy="340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tekststijl</a:t>
            </a:r>
            <a:r>
              <a:rPr lang="en-US" noProof="0" dirty="0"/>
              <a:t> van het model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71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lang="nl-NL" sz="3400" b="1" kern="1200">
          <a:solidFill>
            <a:schemeClr val="accent1"/>
          </a:solidFill>
          <a:latin typeface="Century Gothic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-3578"/>
            <a:ext cx="4572001" cy="22747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571999" cy="2176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987"/>
            <a:ext cx="9144000" cy="37195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5143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179" y="3619483"/>
            <a:ext cx="2275194" cy="89836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519481" y="4489562"/>
            <a:ext cx="136187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spc="50" dirty="0">
                <a:solidFill>
                  <a:schemeClr val="bg1"/>
                </a:solidFill>
                <a:latin typeface="Univers LT 55" charset="0"/>
                <a:ea typeface="Univers LT 55" charset="0"/>
                <a:cs typeface="Univers LT 55" charset="0"/>
              </a:rPr>
              <a:t>www.acaciawater.com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March 23, 2022</a:t>
            </a:r>
          </a:p>
        </p:txBody>
      </p:sp>
      <p:sp>
        <p:nvSpPr>
          <p:cNvPr id="15" name="Titel 1"/>
          <p:cNvSpPr txBox="1">
            <a:spLocks noChangeAspect="1"/>
          </p:cNvSpPr>
          <p:nvPr/>
        </p:nvSpPr>
        <p:spPr>
          <a:xfrm>
            <a:off x="617359" y="2451783"/>
            <a:ext cx="60285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GIS and Remote Sensing for overlay analysis</a:t>
            </a:r>
          </a:p>
        </p:txBody>
      </p:sp>
      <p:sp>
        <p:nvSpPr>
          <p:cNvPr id="16" name="Tekstvak 15"/>
          <p:cNvSpPr txBox="1">
            <a:spLocks noChangeAspect="1"/>
          </p:cNvSpPr>
          <p:nvPr/>
        </p:nvSpPr>
        <p:spPr>
          <a:xfrm>
            <a:off x="975580" y="3455199"/>
            <a:ext cx="5732870" cy="666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Training Day 2</a:t>
            </a:r>
          </a:p>
          <a:p>
            <a:pPr>
              <a:lnSpc>
                <a:spcPts val="2600"/>
              </a:lnSpc>
            </a:pPr>
            <a:r>
              <a:rPr lang="en-US" sz="19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PM / Input data processing (3/3) </a:t>
            </a:r>
          </a:p>
          <a:p>
            <a:pPr>
              <a:lnSpc>
                <a:spcPts val="2600"/>
              </a:lnSpc>
            </a:pPr>
            <a:endParaRPr lang="en-US" sz="19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975579" y="4397806"/>
            <a:ext cx="5900173" cy="2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1200" dirty="0">
                <a:solidFill>
                  <a:schemeClr val="bg1"/>
                </a:solidFill>
                <a:latin typeface="Lucida Bright" charset="0"/>
                <a:ea typeface="Lucida Bright" charset="0"/>
                <a:cs typeface="Lucida Bright" charset="0"/>
              </a:rPr>
              <a:t>Dr. Maarten Waterloo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75163" y="3526076"/>
            <a:ext cx="0" cy="1134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lineament proximity layer</a:t>
            </a:r>
          </a:p>
        </p:txBody>
      </p:sp>
    </p:spTree>
    <p:extLst>
      <p:ext uri="{BB962C8B-B14F-4D97-AF65-F5344CB8AC3E}">
        <p14:creationId xmlns:p14="http://schemas.microsoft.com/office/powerpoint/2010/main" val="30054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C1B6-83B6-4A08-A921-E8D63785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 </a:t>
            </a:r>
            <a:br>
              <a:rPr lang="en-US" dirty="0"/>
            </a:br>
            <a:r>
              <a:rPr lang="en-US" dirty="0"/>
              <a:t>– Lineament proximity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9EA9-F0B2-483F-9B03-38ED2709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Lineaments from geological map</a:t>
            </a:r>
          </a:p>
          <a:p>
            <a:pPr lvl="1"/>
            <a:r>
              <a:rPr lang="en-US" dirty="0"/>
              <a:t>SRTM (by JRC using PCI Geomatics software)</a:t>
            </a:r>
          </a:p>
          <a:p>
            <a:pPr lvl="1"/>
            <a:r>
              <a:rPr lang="en-US" dirty="0"/>
              <a:t>(Landsat/Sentinel not usable due to vegetation cover)</a:t>
            </a:r>
          </a:p>
          <a:p>
            <a:r>
              <a:rPr lang="en-US" dirty="0"/>
              <a:t>Lineament proximity </a:t>
            </a:r>
            <a:r>
              <a:rPr lang="en-US" sz="1600" dirty="0"/>
              <a:t>(m)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07D1AA-07DF-48E8-8E11-3672953D6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26632"/>
              </p:ext>
            </p:extLst>
          </p:nvPr>
        </p:nvGraphicFramePr>
        <p:xfrm>
          <a:off x="4807325" y="2817667"/>
          <a:ext cx="2427664" cy="19548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9979">
                  <a:extLst>
                    <a:ext uri="{9D8B030D-6E8A-4147-A177-3AD203B41FA5}">
                      <a16:colId xmlns:a16="http://schemas.microsoft.com/office/drawing/2014/main" val="3007126711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264736517"/>
                    </a:ext>
                  </a:extLst>
                </a:gridCol>
              </a:tblGrid>
              <a:tr h="315657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2679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8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500 – 1000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648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 – 2000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9212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2000 - 4000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8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3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1F67-AF53-4318-B03F-266D71E3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Lineament proximity layer -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46787-7D20-40B2-B08D-07F844EB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867"/>
            <a:ext cx="7167716" cy="3113658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extent </a:t>
            </a:r>
            <a:r>
              <a:rPr lang="en-GB" sz="1400" dirty="0"/>
              <a:t>(vector)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Load lineament map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Reproject lineament to UTM37N map if necessary </a:t>
            </a:r>
            <a:r>
              <a:rPr lang="en-GB" sz="1400" dirty="0"/>
              <a:t>&gt; Reproject</a:t>
            </a:r>
            <a:endParaRPr lang="en-GB" sz="1800" dirty="0"/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Rasterize lineament map with 100m pixels </a:t>
            </a:r>
            <a:r>
              <a:rPr lang="en-GB" sz="1400" dirty="0"/>
              <a:t>&gt; Rasterize</a:t>
            </a:r>
            <a:endParaRPr lang="en-GB" sz="1800" dirty="0"/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Calculate proximity raster in m </a:t>
            </a:r>
            <a:r>
              <a:rPr lang="en-GB" sz="1400" dirty="0"/>
              <a:t>&gt; Proximity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dirty="0"/>
              <a:t>Reclassify lineament proximity to 5 classes </a:t>
            </a:r>
            <a:r>
              <a:rPr lang="en-GB" sz="1400" dirty="0">
                <a:highlight>
                  <a:srgbClr val="FFFF00"/>
                </a:highlight>
              </a:rPr>
              <a:t>&gt; (Tool/</a:t>
            </a:r>
            <a:r>
              <a:rPr lang="en-GB" sz="1400" dirty="0" err="1">
                <a:highlight>
                  <a:srgbClr val="FFFF00"/>
                </a:highlight>
              </a:rPr>
              <a:t>Mehod</a:t>
            </a:r>
            <a:r>
              <a:rPr lang="en-GB" sz="1400" dirty="0">
                <a:highlight>
                  <a:srgbClr val="FFFF00"/>
                </a:highlight>
              </a:rPr>
              <a:t>?)</a:t>
            </a:r>
            <a:endParaRPr lang="en-GB" sz="1800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arenR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60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6203-D801-4DE6-823D-9B4861AD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Lineament proximity layer - Calculation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76B68E-72B9-4891-A6EF-F9E845F1C1C5}"/>
              </a:ext>
            </a:extLst>
          </p:cNvPr>
          <p:cNvSpPr/>
          <p:nvPr/>
        </p:nvSpPr>
        <p:spPr>
          <a:xfrm>
            <a:off x="3953718" y="3156239"/>
            <a:ext cx="514350" cy="132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D251D-5CEC-48C5-9C2E-D1E314A5B22B}"/>
              </a:ext>
            </a:extLst>
          </p:cNvPr>
          <p:cNvSpPr txBox="1"/>
          <p:nvPr/>
        </p:nvSpPr>
        <p:spPr>
          <a:xfrm>
            <a:off x="1834365" y="1477435"/>
            <a:ext cx="1271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Geological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7904A-6E05-464D-A527-E2C60E27C0EF}"/>
              </a:ext>
            </a:extLst>
          </p:cNvPr>
          <p:cNvSpPr txBox="1"/>
          <p:nvPr/>
        </p:nvSpPr>
        <p:spPr>
          <a:xfrm>
            <a:off x="4675261" y="1477435"/>
            <a:ext cx="11963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Proximity in 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77AF9-E6B7-4F52-90AD-3FE373B3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623" b="15406"/>
          <a:stretch/>
        </p:blipFill>
        <p:spPr>
          <a:xfrm>
            <a:off x="1714989" y="1720436"/>
            <a:ext cx="2153004" cy="3284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EECAD-7E2B-421E-9C92-790386D22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40" b="14562"/>
          <a:stretch/>
        </p:blipFill>
        <p:spPr>
          <a:xfrm>
            <a:off x="4736710" y="1706410"/>
            <a:ext cx="2153004" cy="32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B09A-6669-45D5-8D3D-C4D2B0EB5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51F8DF-60B0-449E-88B7-76167DD37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Pre-processing of lineament density layer</a:t>
            </a:r>
          </a:p>
        </p:txBody>
      </p:sp>
    </p:spTree>
    <p:extLst>
      <p:ext uri="{BB962C8B-B14F-4D97-AF65-F5344CB8AC3E}">
        <p14:creationId xmlns:p14="http://schemas.microsoft.com/office/powerpoint/2010/main" val="9215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FC51-7DF5-41B2-B2AF-FE3C33D1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  <a:br>
              <a:rPr lang="en-US" dirty="0"/>
            </a:br>
            <a:r>
              <a:rPr lang="en-US" dirty="0"/>
              <a:t>– Lineament density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0BE72-DE96-4495-8107-3A5FFD25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Lineaments from geological map</a:t>
            </a:r>
          </a:p>
          <a:p>
            <a:pPr lvl="1"/>
            <a:r>
              <a:rPr lang="en-US" dirty="0"/>
              <a:t>SRTM (by JRC using PCI Geomatics software)</a:t>
            </a:r>
          </a:p>
          <a:p>
            <a:pPr lvl="1"/>
            <a:r>
              <a:rPr lang="en-US" dirty="0"/>
              <a:t>(Landsat/Sentinel not usable due to vegetation cover)</a:t>
            </a:r>
          </a:p>
          <a:p>
            <a:r>
              <a:rPr lang="en-US" dirty="0"/>
              <a:t>Lineament density </a:t>
            </a:r>
            <a:r>
              <a:rPr lang="en-US" sz="1600" dirty="0"/>
              <a:t>(km/km2)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393180-2450-42C3-8A2F-176215559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10706"/>
              </p:ext>
            </p:extLst>
          </p:nvPr>
        </p:nvGraphicFramePr>
        <p:xfrm>
          <a:off x="4807325" y="2817667"/>
          <a:ext cx="2427664" cy="19548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9979">
                  <a:extLst>
                    <a:ext uri="{9D8B030D-6E8A-4147-A177-3AD203B41FA5}">
                      <a16:colId xmlns:a16="http://schemas.microsoft.com/office/drawing/2014/main" val="3007126711"/>
                    </a:ext>
                  </a:extLst>
                </a:gridCol>
                <a:gridCol w="1747685">
                  <a:extLst>
                    <a:ext uri="{9D8B030D-6E8A-4147-A177-3AD203B41FA5}">
                      <a16:colId xmlns:a16="http://schemas.microsoft.com/office/drawing/2014/main" val="2264736517"/>
                    </a:ext>
                  </a:extLst>
                </a:gridCol>
              </a:tblGrid>
              <a:tr h="315657">
                <a:tc>
                  <a:txBody>
                    <a:bodyPr/>
                    <a:lstStyle/>
                    <a:p>
                      <a:r>
                        <a:rPr lang="en-US" sz="1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2679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&lt; 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8878"/>
                  </a:ext>
                </a:extLst>
              </a:tr>
              <a:tr h="3244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 – 0.6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0648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0.6 – 0.9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99212"/>
                  </a:ext>
                </a:extLst>
              </a:tr>
              <a:tr h="3170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 – 1.2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4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&gt; 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08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496A-21EA-4D15-B9DE-028A977D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density layer –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452EE-148C-4D5B-9DF4-C0AF754C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en-US" sz="1800" dirty="0"/>
              <a:t>Load the </a:t>
            </a:r>
            <a:r>
              <a:rPr lang="en-US" sz="1800" dirty="0" err="1"/>
              <a:t>lineaments_density</a:t>
            </a:r>
            <a:r>
              <a:rPr lang="en-US" sz="1800" dirty="0"/>
              <a:t> layer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Load the extent </a:t>
            </a:r>
            <a:r>
              <a:rPr lang="en-US" sz="1400" dirty="0"/>
              <a:t>(UTM)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Check projection </a:t>
            </a:r>
            <a:r>
              <a:rPr lang="en-US" sz="1400" dirty="0"/>
              <a:t>(should be WGS 84 UTM 37N, otherwise use Reproject tool)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Place points along lines</a:t>
            </a:r>
            <a:br>
              <a:rPr lang="en-US" sz="1800" dirty="0"/>
            </a:br>
            <a:r>
              <a:rPr lang="en-US" sz="1400" dirty="0"/>
              <a:t>&gt; Points along geometry, with distance = 25m</a:t>
            </a:r>
            <a:endParaRPr lang="en-US" sz="1800" dirty="0"/>
          </a:p>
          <a:p>
            <a:pPr>
              <a:buFont typeface="+mj-lt"/>
              <a:buAutoNum type="arabicParenR"/>
            </a:pPr>
            <a:r>
              <a:rPr lang="en-US" sz="1800" dirty="0"/>
              <a:t>Make raster density map </a:t>
            </a:r>
            <a:br>
              <a:rPr lang="en-US" sz="1800" dirty="0"/>
            </a:br>
            <a:r>
              <a:rPr lang="en-US" sz="1400" dirty="0"/>
              <a:t>&gt; </a:t>
            </a:r>
            <a:r>
              <a:rPr lang="en-US" sz="1400" dirty="0" err="1"/>
              <a:t>v.kernel.rast</a:t>
            </a:r>
            <a:r>
              <a:rPr lang="en-US" sz="1400" dirty="0"/>
              <a:t>, with:</a:t>
            </a:r>
            <a:br>
              <a:rPr lang="en-US" sz="1400" dirty="0"/>
            </a:br>
            <a:r>
              <a:rPr lang="en-US" sz="1400" dirty="0"/>
              <a:t>	radius = 1000; multiply density by = 10000</a:t>
            </a:r>
            <a:br>
              <a:rPr lang="en-US" sz="1400" dirty="0"/>
            </a:br>
            <a:r>
              <a:rPr lang="en-US" sz="1400" dirty="0"/>
              <a:t>	node method = split; kernel function = uniform</a:t>
            </a:r>
          </a:p>
          <a:p>
            <a:pPr>
              <a:buFont typeface="+mj-lt"/>
              <a:buAutoNum type="arabicParenR"/>
            </a:pPr>
            <a:r>
              <a:rPr lang="en-US" sz="1800" dirty="0"/>
              <a:t>Resample the kernel raster to 100 m </a:t>
            </a:r>
            <a:r>
              <a:rPr lang="en-US" sz="1400" dirty="0"/>
              <a:t>&gt; Warp</a:t>
            </a:r>
          </a:p>
          <a:p>
            <a:pPr>
              <a:buFont typeface="+mj-lt"/>
              <a:buAutoNum type="arabicParenR"/>
            </a:pPr>
            <a:r>
              <a:rPr lang="en-GB" sz="1800" dirty="0"/>
              <a:t>Reclassify lineament density to 5 classes </a:t>
            </a:r>
            <a:r>
              <a:rPr lang="en-GB" sz="1400" dirty="0">
                <a:highlight>
                  <a:srgbClr val="FFFF00"/>
                </a:highlight>
              </a:rPr>
              <a:t>&gt; (Tool/</a:t>
            </a:r>
            <a:r>
              <a:rPr lang="en-GB" sz="1400" dirty="0" err="1">
                <a:highlight>
                  <a:srgbClr val="FFFF00"/>
                </a:highlight>
              </a:rPr>
              <a:t>Mehod</a:t>
            </a:r>
            <a:r>
              <a:rPr lang="en-GB" sz="1400" dirty="0">
                <a:highlight>
                  <a:srgbClr val="FFFF00"/>
                </a:highlight>
              </a:rPr>
              <a:t>?)</a:t>
            </a:r>
            <a:endParaRPr lang="en-GB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A044-2251-44C3-AC99-8618A24F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density layer – Calculation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6DEDC7-663C-426C-B1C6-16289D853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356" y="1643856"/>
            <a:ext cx="4276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510564" y="2896860"/>
            <a:ext cx="13618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Univers 45 Light" charset="0"/>
                <a:ea typeface="Univers 45 Light" charset="0"/>
                <a:cs typeface="Univers 45 Light" charset="0"/>
              </a:rPr>
              <a:t>February 26, 2019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35" y="372534"/>
            <a:ext cx="3323166" cy="1309426"/>
          </a:xfrm>
          <a:prstGeom prst="rect">
            <a:avLst/>
          </a:prstGeom>
        </p:spPr>
      </p:pic>
      <p:sp>
        <p:nvSpPr>
          <p:cNvPr id="7" name="Subtitel 2"/>
          <p:cNvSpPr txBox="1">
            <a:spLocks/>
          </p:cNvSpPr>
          <p:nvPr/>
        </p:nvSpPr>
        <p:spPr>
          <a:xfrm>
            <a:off x="465042" y="2800248"/>
            <a:ext cx="6400800" cy="38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900" dirty="0">
                <a:latin typeface="Century Gothic" charset="0"/>
                <a:ea typeface="Century Gothic" charset="0"/>
                <a:cs typeface="Century Gothic" charset="0"/>
              </a:rPr>
              <a:t>Thank you for your attention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56829" y="3449424"/>
            <a:ext cx="6121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van </a:t>
            </a:r>
            <a:r>
              <a:rPr lang="en-US" sz="1200" dirty="0" err="1">
                <a:latin typeface="Lucida Bright" panose="02040602050505020304" pitchFamily="18" charset="0"/>
              </a:rPr>
              <a:t>Hogendorpplein</a:t>
            </a:r>
            <a:r>
              <a:rPr lang="en-US" sz="1200" dirty="0">
                <a:latin typeface="Lucida Bright" panose="02040602050505020304" pitchFamily="18" charset="0"/>
              </a:rPr>
              <a:t> 4, 2805 BM Gouda, the Netherlands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telephone: +31 (0)182 - 686 424</a:t>
            </a:r>
          </a:p>
          <a:p>
            <a:pPr algn="r">
              <a:lnSpc>
                <a:spcPts val="2400"/>
              </a:lnSpc>
            </a:pPr>
            <a:r>
              <a:rPr lang="en-US" sz="1200" dirty="0">
                <a:latin typeface="Lucida Bright" panose="02040602050505020304" pitchFamily="18" charset="0"/>
              </a:rPr>
              <a:t>info@acaciawater.com   |   www.acaciawater.com</a:t>
            </a:r>
            <a:endParaRPr lang="en-US" sz="1200" dirty="0">
              <a:latin typeface="Lucida Bright" panose="02040602050505020304" pitchFamily="18" charset="0"/>
              <a:ea typeface="Univers LT 55" charset="0"/>
              <a:cs typeface="Univers LT 5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Training program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3E2F47-E2E4-4DC1-AAC2-77CDB19129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1363663"/>
          <a:ext cx="6865828" cy="323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8691">
                  <a:extLst>
                    <a:ext uri="{9D8B030D-6E8A-4147-A177-3AD203B41FA5}">
                      <a16:colId xmlns:a16="http://schemas.microsoft.com/office/drawing/2014/main" val="1275954219"/>
                    </a:ext>
                  </a:extLst>
                </a:gridCol>
                <a:gridCol w="5177137">
                  <a:extLst>
                    <a:ext uri="{9D8B030D-6E8A-4147-A177-3AD203B41FA5}">
                      <a16:colId xmlns:a16="http://schemas.microsoft.com/office/drawing/2014/main" val="3686497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Program of activities (AM/PM)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1</a:t>
                      </a:r>
                    </a:p>
                    <a:p>
                      <a:pPr algn="ctr"/>
                      <a:r>
                        <a:rPr lang="en-US" sz="1400" i="1" dirty="0"/>
                        <a:t>Tue., March 22</a:t>
                      </a:r>
                      <a:r>
                        <a:rPr lang="en-US" sz="1400" i="1" baseline="30000" dirty="0"/>
                        <a:t>nd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overlay analysis &amp; QGIS</a:t>
                      </a:r>
                    </a:p>
                    <a:p>
                      <a:r>
                        <a:rPr lang="en-US" sz="1600" dirty="0"/>
                        <a:t>/ Input data processing (lithology, land use)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9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2</a:t>
                      </a:r>
                    </a:p>
                    <a:p>
                      <a:pPr algn="ctr"/>
                      <a:r>
                        <a:rPr lang="en-US" sz="1400" i="1" dirty="0"/>
                        <a:t>Wed., March 23</a:t>
                      </a:r>
                      <a:r>
                        <a:rPr lang="en-US" sz="1400" i="1" baseline="30000" dirty="0"/>
                        <a:t>rd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data processing (recharge, TWI)</a:t>
                      </a:r>
                    </a:p>
                    <a:p>
                      <a:r>
                        <a:rPr lang="en-US" sz="1600" dirty="0"/>
                        <a:t>/ Input data processing (lineament proximity &amp; density)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52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3</a:t>
                      </a:r>
                    </a:p>
                    <a:p>
                      <a:pPr algn="ctr"/>
                      <a:r>
                        <a:rPr lang="en-US" sz="1400" i="1" dirty="0"/>
                        <a:t>Thu., March 24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generation</a:t>
                      </a:r>
                    </a:p>
                    <a:p>
                      <a:r>
                        <a:rPr lang="en-US" sz="1600" dirty="0"/>
                        <a:t>/ Automation of suitability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4</a:t>
                      </a:r>
                    </a:p>
                    <a:p>
                      <a:pPr algn="ctr"/>
                      <a:r>
                        <a:rPr lang="en-US" sz="1400" i="1" dirty="0"/>
                        <a:t>Fri., March 25</a:t>
                      </a:r>
                      <a:r>
                        <a:rPr lang="en-US" sz="1400" i="1" baseline="30000" dirty="0"/>
                        <a:t>th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Suitability map styling</a:t>
                      </a:r>
                    </a:p>
                    <a:p>
                      <a:r>
                        <a:rPr lang="en-US" sz="1600" dirty="0"/>
                        <a:t>/ Introduction to Google Earth Engine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Day 5</a:t>
                      </a:r>
                    </a:p>
                    <a:p>
                      <a:pPr algn="ctr"/>
                      <a:r>
                        <a:rPr lang="en-US" sz="1400" i="1" dirty="0"/>
                        <a:t>Sat., March 26th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3261-B6B7-4ACF-B9C6-2008955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program – Day 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BE4FA3-D55B-4610-B29C-EB89D3743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31546"/>
              </p:ext>
            </p:extLst>
          </p:nvPr>
        </p:nvGraphicFramePr>
        <p:xfrm>
          <a:off x="457200" y="1363663"/>
          <a:ext cx="6777038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6961">
                  <a:extLst>
                    <a:ext uri="{9D8B030D-6E8A-4147-A177-3AD203B41FA5}">
                      <a16:colId xmlns:a16="http://schemas.microsoft.com/office/drawing/2014/main" val="3673049644"/>
                    </a:ext>
                  </a:extLst>
                </a:gridCol>
                <a:gridCol w="5280077">
                  <a:extLst>
                    <a:ext uri="{9D8B030D-6E8A-4147-A177-3AD203B41FA5}">
                      <a16:colId xmlns:a16="http://schemas.microsoft.com/office/drawing/2014/main" val="56267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0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9:00 – 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 layer – Recharge (infiltration coefficient </a:t>
                      </a:r>
                      <a:r>
                        <a:rPr lang="en-US" sz="1600"/>
                        <a:t>&amp; precipitation)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4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 layer – Topographic Wetness Index (TWI)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12:00 – 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4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13:00 – 13:20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Introduction to lineament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6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13:20 – 14:40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layer – Lineament proximity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4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14:40 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Input layer – Lineament 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6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6DFF-48C7-4359-B473-02D59E3A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analysis - Workflow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F3BF-E551-4685-87D0-DA72F7D6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0: Data acquisition and basic processing</a:t>
            </a:r>
          </a:p>
          <a:p>
            <a:r>
              <a:rPr lang="en-US" dirty="0"/>
              <a:t>STEP 1: Pre-processing</a:t>
            </a:r>
          </a:p>
          <a:p>
            <a:pPr marL="457200" lvl="1" indent="0">
              <a:buNone/>
            </a:pPr>
            <a:r>
              <a:rPr lang="en-US" dirty="0"/>
              <a:t>&gt; Clip, resample, reproject, classify, calculate</a:t>
            </a:r>
          </a:p>
          <a:p>
            <a:r>
              <a:rPr lang="en-US" dirty="0"/>
              <a:t>STEP 2: Overlaying</a:t>
            </a:r>
          </a:p>
          <a:p>
            <a:pPr marL="457200" lvl="1" indent="0">
              <a:buNone/>
            </a:pPr>
            <a:r>
              <a:rPr lang="en-US" dirty="0"/>
              <a:t>&gt; Classes and scores, weights, average suitability</a:t>
            </a:r>
          </a:p>
          <a:p>
            <a:r>
              <a:rPr lang="en-US" dirty="0"/>
              <a:t>STEP 3: 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B3D5D-595A-4687-A569-FD7BE9EAB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14" y="3518394"/>
            <a:ext cx="653857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1939D9-DC09-4720-BE9C-38F135585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72766B-608B-4200-B588-12DE944C0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69"/>
                </a:solidFill>
              </a:rPr>
              <a:t>Lineament mapping</a:t>
            </a:r>
          </a:p>
        </p:txBody>
      </p:sp>
    </p:spTree>
    <p:extLst>
      <p:ext uri="{BB962C8B-B14F-4D97-AF65-F5344CB8AC3E}">
        <p14:creationId xmlns:p14="http://schemas.microsoft.com/office/powerpoint/2010/main" val="42494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9280-888F-4EC3-AB56-B181E87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mapping from DEM</a:t>
            </a:r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6B0C6DEC-3377-41EB-84EA-2BEF4AB2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7" y="1705253"/>
            <a:ext cx="3716342" cy="24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image002">
            <a:extLst>
              <a:ext uri="{FF2B5EF4-FFF2-40B4-BE49-F238E27FC236}">
                <a16:creationId xmlns:a16="http://schemas.microsoft.com/office/drawing/2014/main" id="{B0D0D288-64FE-46DD-8F9D-595F4E97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82" y="1705252"/>
            <a:ext cx="3716343" cy="24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87FF-3672-46D1-A622-F8146161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mapping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87EF9-DC18-4C85-8AD3-96753282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7" t="7213" r="21985" b="10457"/>
          <a:stretch/>
        </p:blipFill>
        <p:spPr>
          <a:xfrm>
            <a:off x="4172653" y="1063229"/>
            <a:ext cx="4963973" cy="402336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A40C78-0AA0-4EAF-A038-4ACD3F0F8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elevation</a:t>
            </a:r>
          </a:p>
        </p:txBody>
      </p:sp>
    </p:spTree>
    <p:extLst>
      <p:ext uri="{BB962C8B-B14F-4D97-AF65-F5344CB8AC3E}">
        <p14:creationId xmlns:p14="http://schemas.microsoft.com/office/powerpoint/2010/main" val="13827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DA3D-146E-4E7F-8773-C04E216D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mapping – Principle</a:t>
            </a:r>
          </a:p>
        </p:txBody>
      </p:sp>
      <p:pic>
        <p:nvPicPr>
          <p:cNvPr id="3074" name="Picture 2" descr="Image result for edge detection">
            <a:extLst>
              <a:ext uri="{FF2B5EF4-FFF2-40B4-BE49-F238E27FC236}">
                <a16:creationId xmlns:a16="http://schemas.microsoft.com/office/drawing/2014/main" id="{C55AE651-D1B4-48AD-B79D-093AE3F9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0" y="1363578"/>
            <a:ext cx="63364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3391-6B60-44A6-8F43-5EE2EC5B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Lineament mapping –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6A9D-F1FF-46E2-874D-0BF497E8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63578"/>
            <a:ext cx="4601496" cy="340894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(PCI </a:t>
            </a:r>
            <a:r>
              <a:rPr lang="en-GB" dirty="0" err="1"/>
              <a:t>Geomatica</a:t>
            </a:r>
            <a:r>
              <a:rPr lang="en-GB" dirty="0"/>
              <a:t> software)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lines: not only lineaments</a:t>
            </a:r>
          </a:p>
          <a:p>
            <a:r>
              <a:rPr lang="en-US" dirty="0"/>
              <a:t>High values in steep terrain</a:t>
            </a:r>
          </a:p>
          <a:p>
            <a:r>
              <a:rPr lang="en-US" dirty="0"/>
              <a:t>Underestimates lineaments in alluvial or regolith cover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88B30-AD93-4284-9A91-7CCCFFDE1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" t="41697" r="70760" b="8275"/>
          <a:stretch/>
        </p:blipFill>
        <p:spPr>
          <a:xfrm>
            <a:off x="5310329" y="1120140"/>
            <a:ext cx="3833671" cy="40233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8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Acacia thema">
      <a:dk1>
        <a:srgbClr val="242069"/>
      </a:dk1>
      <a:lt1>
        <a:srgbClr val="FFFFFF"/>
      </a:lt1>
      <a:dk2>
        <a:srgbClr val="2B53A0"/>
      </a:dk2>
      <a:lt2>
        <a:srgbClr val="AFCDED"/>
      </a:lt2>
      <a:accent1>
        <a:srgbClr val="3887C7"/>
      </a:accent1>
      <a:accent2>
        <a:srgbClr val="BF70A7"/>
      </a:accent2>
      <a:accent3>
        <a:srgbClr val="91BC3B"/>
      </a:accent3>
      <a:accent4>
        <a:srgbClr val="248F68"/>
      </a:accent4>
      <a:accent5>
        <a:srgbClr val="E25B54"/>
      </a:accent5>
      <a:accent6>
        <a:srgbClr val="242069"/>
      </a:accent6>
      <a:hlink>
        <a:srgbClr val="3887C7"/>
      </a:hlink>
      <a:folHlink>
        <a:srgbClr val="3887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131B61630994F92DB5EC213F8AC7F" ma:contentTypeVersion="13" ma:contentTypeDescription="Create a new document." ma:contentTypeScope="" ma:versionID="3666762344edff81745cb2cc4dd0f838">
  <xsd:schema xmlns:xsd="http://www.w3.org/2001/XMLSchema" xmlns:xs="http://www.w3.org/2001/XMLSchema" xmlns:p="http://schemas.microsoft.com/office/2006/metadata/properties" xmlns:ns2="d2513dde-07b6-4400-b248-1a378362c066" xmlns:ns3="41cd66c0-f975-4f99-8ff2-07b988d8e907" targetNamespace="http://schemas.microsoft.com/office/2006/metadata/properties" ma:root="true" ma:fieldsID="2c3e1ae6ea691ac1db9bfed26429db80" ns2:_="" ns3:_="">
    <xsd:import namespace="d2513dde-07b6-4400-b248-1a378362c066"/>
    <xsd:import namespace="41cd66c0-f975-4f99-8ff2-07b988d8e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13dde-07b6-4400-b248-1a378362c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d66c0-f975-4f99-8ff2-07b988d8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91848-D9F4-4F4E-8FF8-4DD7BD4A1A14}">
  <ds:schemaRefs>
    <ds:schemaRef ds:uri="88195a91-a108-4dc6-adfd-6ef2ca4f3135"/>
    <ds:schemaRef ds:uri="http://purl.org/dc/terms/"/>
    <ds:schemaRef ds:uri="cf233de0-c49e-4f3c-b085-5117c406b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7CDB31-0435-4731-9D74-DCD93B48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13dde-07b6-4400-b248-1a378362c066"/>
    <ds:schemaRef ds:uri="41cd66c0-f975-4f99-8ff2-07b988d8e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E9E57-2DD2-4943-B19B-AFAA4D319A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608</Words>
  <Application>Microsoft Office PowerPoint</Application>
  <PresentationFormat>On-screen Show (16:9)</PresentationFormat>
  <Paragraphs>126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Lucida Bright</vt:lpstr>
      <vt:lpstr>Univers 45 Light</vt:lpstr>
      <vt:lpstr>Univers LT 55</vt:lpstr>
      <vt:lpstr>Office-thema</vt:lpstr>
      <vt:lpstr>PowerPoint Presentation</vt:lpstr>
      <vt:lpstr>Training program</vt:lpstr>
      <vt:lpstr>Detailed program – Day 2</vt:lpstr>
      <vt:lpstr>Overlay analysis - Workflow </vt:lpstr>
      <vt:lpstr>Part 1</vt:lpstr>
      <vt:lpstr>Lineament mapping from DEM</vt:lpstr>
      <vt:lpstr>Lineament mapping</vt:lpstr>
      <vt:lpstr>Lineament mapping – Principle</vt:lpstr>
      <vt:lpstr>Lineament mapping – Result</vt:lpstr>
      <vt:lpstr>Part 2</vt:lpstr>
      <vt:lpstr>Pre-processing  – Lineament proximity layer</vt:lpstr>
      <vt:lpstr>Lineament proximity layer - Procedure</vt:lpstr>
      <vt:lpstr>Lineament proximity layer - Calculation</vt:lpstr>
      <vt:lpstr>Part 3</vt:lpstr>
      <vt:lpstr>Pre-processing – Lineament density layer</vt:lpstr>
      <vt:lpstr>Lineament density layer – Procedure</vt:lpstr>
      <vt:lpstr>Lineament density layer – Calculation</vt:lpstr>
      <vt:lpstr>PowerPoint Presentation</vt:lpstr>
    </vt:vector>
  </TitlesOfParts>
  <Company>Pencilpoint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Melissa van Gent</dc:creator>
  <cp:lastModifiedBy>Jeanne Bazin</cp:lastModifiedBy>
  <cp:revision>31</cp:revision>
  <dcterms:created xsi:type="dcterms:W3CDTF">2016-08-03T07:16:53Z</dcterms:created>
  <dcterms:modified xsi:type="dcterms:W3CDTF">2022-03-14T11:13:39Z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0x010100D59131B61630994F92DB5EC213F8AC7F</vt:lpwstr>
  </property>
  <property fmtid="{D5CDD505-2E9C-101B-9397-08002B2CF9AE}" pid="3" name="Order">
    <vt:r8>42200</vt:r8>
  </property>
  <property fmtid="{D5CDD505-2E9C-101B-9397-08002B2CF9AE}" pid="4" name="AuthorIds_UIVersion_1024">
    <vt:lpwstr>67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</Properties>
</file>