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2" r:id="rId5"/>
    <p:sldId id="263" r:id="rId6"/>
    <p:sldId id="274" r:id="rId7"/>
    <p:sldId id="291" r:id="rId8"/>
    <p:sldId id="292" r:id="rId9"/>
    <p:sldId id="299" r:id="rId10"/>
    <p:sldId id="297" r:id="rId11"/>
    <p:sldId id="265" r:id="rId12"/>
    <p:sldId id="283" r:id="rId13"/>
    <p:sldId id="293" r:id="rId14"/>
    <p:sldId id="300" r:id="rId15"/>
    <p:sldId id="266" r:id="rId16"/>
    <p:sldId id="301" r:id="rId17"/>
    <p:sldId id="258" r:id="rId18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899216-2E5B-49D5-BC20-98E833EF5898}" v="13" dt="2022-03-14T10:54:31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4"/>
    <p:restoredTop sz="94633"/>
  </p:normalViewPr>
  <p:slideViewPr>
    <p:cSldViewPr snapToGrid="0" snapToObjects="1">
      <p:cViewPr varScale="1">
        <p:scale>
          <a:sx n="104" d="100"/>
          <a:sy n="104" d="100"/>
        </p:scale>
        <p:origin x="653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-32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ne Bazin" userId="3572f804-e0b8-435a-8f9e-6dd76882022b" providerId="ADAL" clId="{3E899216-2E5B-49D5-BC20-98E833EF5898}"/>
    <pc:docChg chg="undo custSel addSld delSld modSld sldOrd">
      <pc:chgData name="Jeanne Bazin" userId="3572f804-e0b8-435a-8f9e-6dd76882022b" providerId="ADAL" clId="{3E899216-2E5B-49D5-BC20-98E833EF5898}" dt="2022-03-14T11:02:25.401" v="1028" actId="13926"/>
      <pc:docMkLst>
        <pc:docMk/>
      </pc:docMkLst>
      <pc:sldChg chg="del">
        <pc:chgData name="Jeanne Bazin" userId="3572f804-e0b8-435a-8f9e-6dd76882022b" providerId="ADAL" clId="{3E899216-2E5B-49D5-BC20-98E833EF5898}" dt="2022-03-08T09:22:28.738" v="1" actId="47"/>
        <pc:sldMkLst>
          <pc:docMk/>
          <pc:sldMk cId="1378554555" sldId="257"/>
        </pc:sldMkLst>
      </pc:sldChg>
      <pc:sldChg chg="del">
        <pc:chgData name="Jeanne Bazin" userId="3572f804-e0b8-435a-8f9e-6dd76882022b" providerId="ADAL" clId="{3E899216-2E5B-49D5-BC20-98E833EF5898}" dt="2022-03-08T11:20:21" v="29" actId="47"/>
        <pc:sldMkLst>
          <pc:docMk/>
          <pc:sldMk cId="436339403" sldId="259"/>
        </pc:sldMkLst>
      </pc:sldChg>
      <pc:sldChg chg="del">
        <pc:chgData name="Jeanne Bazin" userId="3572f804-e0b8-435a-8f9e-6dd76882022b" providerId="ADAL" clId="{3E899216-2E5B-49D5-BC20-98E833EF5898}" dt="2022-03-08T11:20:22.131" v="30" actId="47"/>
        <pc:sldMkLst>
          <pc:docMk/>
          <pc:sldMk cId="3653944772" sldId="260"/>
        </pc:sldMkLst>
      </pc:sldChg>
      <pc:sldChg chg="del">
        <pc:chgData name="Jeanne Bazin" userId="3572f804-e0b8-435a-8f9e-6dd76882022b" providerId="ADAL" clId="{3E899216-2E5B-49D5-BC20-98E833EF5898}" dt="2022-03-08T11:20:23.734" v="31" actId="47"/>
        <pc:sldMkLst>
          <pc:docMk/>
          <pc:sldMk cId="2371871411" sldId="261"/>
        </pc:sldMkLst>
      </pc:sldChg>
      <pc:sldChg chg="modSp add mod">
        <pc:chgData name="Jeanne Bazin" userId="3572f804-e0b8-435a-8f9e-6dd76882022b" providerId="ADAL" clId="{3E899216-2E5B-49D5-BC20-98E833EF5898}" dt="2022-03-08T09:37:16.761" v="27" actId="20577"/>
        <pc:sldMkLst>
          <pc:docMk/>
          <pc:sldMk cId="883029913" sldId="262"/>
        </pc:sldMkLst>
        <pc:spChg chg="mod">
          <ac:chgData name="Jeanne Bazin" userId="3572f804-e0b8-435a-8f9e-6dd76882022b" providerId="ADAL" clId="{3E899216-2E5B-49D5-BC20-98E833EF5898}" dt="2022-03-08T09:37:16.761" v="27" actId="20577"/>
          <ac:spMkLst>
            <pc:docMk/>
            <pc:sldMk cId="883029913" sldId="262"/>
            <ac:spMk id="14" creationId="{00000000-0000-0000-0000-000000000000}"/>
          </ac:spMkLst>
        </pc:spChg>
        <pc:spChg chg="mod">
          <ac:chgData name="Jeanne Bazin" userId="3572f804-e0b8-435a-8f9e-6dd76882022b" providerId="ADAL" clId="{3E899216-2E5B-49D5-BC20-98E833EF5898}" dt="2022-03-08T09:31:46.831" v="21" actId="20577"/>
          <ac:spMkLst>
            <pc:docMk/>
            <pc:sldMk cId="883029913" sldId="262"/>
            <ac:spMk id="16" creationId="{00000000-0000-0000-0000-000000000000}"/>
          </ac:spMkLst>
        </pc:spChg>
      </pc:sldChg>
      <pc:sldChg chg="add">
        <pc:chgData name="Jeanne Bazin" userId="3572f804-e0b8-435a-8f9e-6dd76882022b" providerId="ADAL" clId="{3E899216-2E5B-49D5-BC20-98E833EF5898}" dt="2022-03-08T09:22:26.938" v="0"/>
        <pc:sldMkLst>
          <pc:docMk/>
          <pc:sldMk cId="745464454" sldId="263"/>
        </pc:sldMkLst>
      </pc:sldChg>
      <pc:sldChg chg="modSp add mod">
        <pc:chgData name="Jeanne Bazin" userId="3572f804-e0b8-435a-8f9e-6dd76882022b" providerId="ADAL" clId="{3E899216-2E5B-49D5-BC20-98E833EF5898}" dt="2022-03-14T11:02:20.035" v="1027" actId="13926"/>
        <pc:sldMkLst>
          <pc:docMk/>
          <pc:sldMk cId="1520123023" sldId="265"/>
        </pc:sldMkLst>
        <pc:spChg chg="mod">
          <ac:chgData name="Jeanne Bazin" userId="3572f804-e0b8-435a-8f9e-6dd76882022b" providerId="ADAL" clId="{3E899216-2E5B-49D5-BC20-98E833EF5898}" dt="2022-03-14T10:19:34.550" v="572" actId="20577"/>
          <ac:spMkLst>
            <pc:docMk/>
            <pc:sldMk cId="1520123023" sldId="265"/>
            <ac:spMk id="2" creationId="{63B51F67-AF53-4318-B03F-266D71E368FA}"/>
          </ac:spMkLst>
        </pc:spChg>
        <pc:spChg chg="mod">
          <ac:chgData name="Jeanne Bazin" userId="3572f804-e0b8-435a-8f9e-6dd76882022b" providerId="ADAL" clId="{3E899216-2E5B-49D5-BC20-98E833EF5898}" dt="2022-03-14T11:02:20.035" v="1027" actId="13926"/>
          <ac:spMkLst>
            <pc:docMk/>
            <pc:sldMk cId="1520123023" sldId="265"/>
            <ac:spMk id="3" creationId="{90946787-7D20-40B2-B08D-07F844EB36DC}"/>
          </ac:spMkLst>
        </pc:spChg>
      </pc:sldChg>
      <pc:sldChg chg="modSp add mod">
        <pc:chgData name="Jeanne Bazin" userId="3572f804-e0b8-435a-8f9e-6dd76882022b" providerId="ADAL" clId="{3E899216-2E5B-49D5-BC20-98E833EF5898}" dt="2022-03-14T11:02:25.401" v="1028" actId="13926"/>
        <pc:sldMkLst>
          <pc:docMk/>
          <pc:sldMk cId="619251587" sldId="266"/>
        </pc:sldMkLst>
        <pc:spChg chg="mod">
          <ac:chgData name="Jeanne Bazin" userId="3572f804-e0b8-435a-8f9e-6dd76882022b" providerId="ADAL" clId="{3E899216-2E5B-49D5-BC20-98E833EF5898}" dt="2022-03-14T10:25:12.837" v="717" actId="20577"/>
          <ac:spMkLst>
            <pc:docMk/>
            <pc:sldMk cId="619251587" sldId="266"/>
            <ac:spMk id="2" creationId="{63B51F67-AF53-4318-B03F-266D71E368FA}"/>
          </ac:spMkLst>
        </pc:spChg>
        <pc:spChg chg="mod">
          <ac:chgData name="Jeanne Bazin" userId="3572f804-e0b8-435a-8f9e-6dd76882022b" providerId="ADAL" clId="{3E899216-2E5B-49D5-BC20-98E833EF5898}" dt="2022-03-14T11:02:25.401" v="1028" actId="13926"/>
          <ac:spMkLst>
            <pc:docMk/>
            <pc:sldMk cId="619251587" sldId="266"/>
            <ac:spMk id="3" creationId="{90946787-7D20-40B2-B08D-07F844EB36DC}"/>
          </ac:spMkLst>
        </pc:spChg>
      </pc:sldChg>
      <pc:sldChg chg="add del">
        <pc:chgData name="Jeanne Bazin" userId="3572f804-e0b8-435a-8f9e-6dd76882022b" providerId="ADAL" clId="{3E899216-2E5B-49D5-BC20-98E833EF5898}" dt="2022-03-08T15:02:46.414" v="86" actId="2696"/>
        <pc:sldMkLst>
          <pc:docMk/>
          <pc:sldMk cId="3598753431" sldId="267"/>
        </pc:sldMkLst>
      </pc:sldChg>
      <pc:sldChg chg="addSp delSp modSp add mod">
        <pc:chgData name="Jeanne Bazin" userId="3572f804-e0b8-435a-8f9e-6dd76882022b" providerId="ADAL" clId="{3E899216-2E5B-49D5-BC20-98E833EF5898}" dt="2022-03-08T16:04:50.475" v="168" actId="20577"/>
        <pc:sldMkLst>
          <pc:docMk/>
          <pc:sldMk cId="875803237" sldId="274"/>
        </pc:sldMkLst>
        <pc:spChg chg="mod">
          <ac:chgData name="Jeanne Bazin" userId="3572f804-e0b8-435a-8f9e-6dd76882022b" providerId="ADAL" clId="{3E899216-2E5B-49D5-BC20-98E833EF5898}" dt="2022-03-08T09:31:54.344" v="23" actId="20577"/>
          <ac:spMkLst>
            <pc:docMk/>
            <pc:sldMk cId="875803237" sldId="274"/>
            <ac:spMk id="2" creationId="{79663261-B6B7-4ACF-B9C6-2008955D0498}"/>
          </ac:spMkLst>
        </pc:spChg>
        <pc:spChg chg="add del mod">
          <ac:chgData name="Jeanne Bazin" userId="3572f804-e0b8-435a-8f9e-6dd76882022b" providerId="ADAL" clId="{3E899216-2E5B-49D5-BC20-98E833EF5898}" dt="2022-03-08T09:32:17.957" v="25"/>
          <ac:spMkLst>
            <pc:docMk/>
            <pc:sldMk cId="875803237" sldId="274"/>
            <ac:spMk id="5" creationId="{FB44BC2B-24CB-476D-B75D-DBA2684E8A2A}"/>
          </ac:spMkLst>
        </pc:spChg>
        <pc:graphicFrameChg chg="del modGraphic">
          <ac:chgData name="Jeanne Bazin" userId="3572f804-e0b8-435a-8f9e-6dd76882022b" providerId="ADAL" clId="{3E899216-2E5B-49D5-BC20-98E833EF5898}" dt="2022-03-08T09:32:14.959" v="24" actId="478"/>
          <ac:graphicFrameMkLst>
            <pc:docMk/>
            <pc:sldMk cId="875803237" sldId="274"/>
            <ac:graphicFrameMk id="4" creationId="{58BE4FA3-D55B-4610-B29C-EB89D374355F}"/>
          </ac:graphicFrameMkLst>
        </pc:graphicFrameChg>
        <pc:graphicFrameChg chg="add mod modGraphic">
          <ac:chgData name="Jeanne Bazin" userId="3572f804-e0b8-435a-8f9e-6dd76882022b" providerId="ADAL" clId="{3E899216-2E5B-49D5-BC20-98E833EF5898}" dt="2022-03-08T16:04:50.475" v="168" actId="20577"/>
          <ac:graphicFrameMkLst>
            <pc:docMk/>
            <pc:sldMk cId="875803237" sldId="274"/>
            <ac:graphicFrameMk id="6" creationId="{88EEF505-A86E-4BA7-B565-95671441775E}"/>
          </ac:graphicFrameMkLst>
        </pc:graphicFrameChg>
      </pc:sldChg>
      <pc:sldChg chg="modSp add mod">
        <pc:chgData name="Jeanne Bazin" userId="3572f804-e0b8-435a-8f9e-6dd76882022b" providerId="ADAL" clId="{3E899216-2E5B-49D5-BC20-98E833EF5898}" dt="2022-03-14T10:20:34.658" v="597" actId="20577"/>
        <pc:sldMkLst>
          <pc:docMk/>
          <pc:sldMk cId="848263618" sldId="283"/>
        </pc:sldMkLst>
        <pc:spChg chg="mod">
          <ac:chgData name="Jeanne Bazin" userId="3572f804-e0b8-435a-8f9e-6dd76882022b" providerId="ADAL" clId="{3E899216-2E5B-49D5-BC20-98E833EF5898}" dt="2022-03-14T10:20:34.658" v="597" actId="20577"/>
          <ac:spMkLst>
            <pc:docMk/>
            <pc:sldMk cId="848263618" sldId="283"/>
            <ac:spMk id="2" creationId="{D4DF7B29-CF9C-42FC-B512-D624EB5331DE}"/>
          </ac:spMkLst>
        </pc:spChg>
      </pc:sldChg>
      <pc:sldChg chg="add del">
        <pc:chgData name="Jeanne Bazin" userId="3572f804-e0b8-435a-8f9e-6dd76882022b" providerId="ADAL" clId="{3E899216-2E5B-49D5-BC20-98E833EF5898}" dt="2022-03-08T15:02:46.414" v="86" actId="2696"/>
        <pc:sldMkLst>
          <pc:docMk/>
          <pc:sldMk cId="2120059696" sldId="286"/>
        </pc:sldMkLst>
      </pc:sldChg>
      <pc:sldChg chg="add del ord">
        <pc:chgData name="Jeanne Bazin" userId="3572f804-e0b8-435a-8f9e-6dd76882022b" providerId="ADAL" clId="{3E899216-2E5B-49D5-BC20-98E833EF5898}" dt="2022-03-14T10:21:41.842" v="607" actId="2696"/>
        <pc:sldMkLst>
          <pc:docMk/>
          <pc:sldMk cId="3887807590" sldId="287"/>
        </pc:sldMkLst>
      </pc:sldChg>
      <pc:sldChg chg="add del">
        <pc:chgData name="Jeanne Bazin" userId="3572f804-e0b8-435a-8f9e-6dd76882022b" providerId="ADAL" clId="{3E899216-2E5B-49D5-BC20-98E833EF5898}" dt="2022-03-14T10:21:52.380" v="608" actId="2696"/>
        <pc:sldMkLst>
          <pc:docMk/>
          <pc:sldMk cId="430469849" sldId="288"/>
        </pc:sldMkLst>
      </pc:sldChg>
      <pc:sldChg chg="add del">
        <pc:chgData name="Jeanne Bazin" userId="3572f804-e0b8-435a-8f9e-6dd76882022b" providerId="ADAL" clId="{3E899216-2E5B-49D5-BC20-98E833EF5898}" dt="2022-03-08T15:02:46.414" v="86" actId="2696"/>
        <pc:sldMkLst>
          <pc:docMk/>
          <pc:sldMk cId="2379132311" sldId="289"/>
        </pc:sldMkLst>
      </pc:sldChg>
      <pc:sldChg chg="add del">
        <pc:chgData name="Jeanne Bazin" userId="3572f804-e0b8-435a-8f9e-6dd76882022b" providerId="ADAL" clId="{3E899216-2E5B-49D5-BC20-98E833EF5898}" dt="2022-03-08T15:02:46.414" v="86" actId="2696"/>
        <pc:sldMkLst>
          <pc:docMk/>
          <pc:sldMk cId="594776222" sldId="290"/>
        </pc:sldMkLst>
      </pc:sldChg>
      <pc:sldChg chg="add">
        <pc:chgData name="Jeanne Bazin" userId="3572f804-e0b8-435a-8f9e-6dd76882022b" providerId="ADAL" clId="{3E899216-2E5B-49D5-BC20-98E833EF5898}" dt="2022-03-08T13:04:54.572" v="35"/>
        <pc:sldMkLst>
          <pc:docMk/>
          <pc:sldMk cId="2199531827" sldId="291"/>
        </pc:sldMkLst>
      </pc:sldChg>
      <pc:sldChg chg="modSp add mod">
        <pc:chgData name="Jeanne Bazin" userId="3572f804-e0b8-435a-8f9e-6dd76882022b" providerId="ADAL" clId="{3E899216-2E5B-49D5-BC20-98E833EF5898}" dt="2022-03-08T13:05:04.448" v="51" actId="20577"/>
        <pc:sldMkLst>
          <pc:docMk/>
          <pc:sldMk cId="3005484079" sldId="292"/>
        </pc:sldMkLst>
        <pc:spChg chg="mod">
          <ac:chgData name="Jeanne Bazin" userId="3572f804-e0b8-435a-8f9e-6dd76882022b" providerId="ADAL" clId="{3E899216-2E5B-49D5-BC20-98E833EF5898}" dt="2022-03-08T13:04:59.104" v="37" actId="20577"/>
          <ac:spMkLst>
            <pc:docMk/>
            <pc:sldMk cId="3005484079" sldId="292"/>
            <ac:spMk id="4" creationId="{9326B09A-6669-45D5-8D3D-C4D2B0EB55E1}"/>
          </ac:spMkLst>
        </pc:spChg>
        <pc:spChg chg="mod">
          <ac:chgData name="Jeanne Bazin" userId="3572f804-e0b8-435a-8f9e-6dd76882022b" providerId="ADAL" clId="{3E899216-2E5B-49D5-BC20-98E833EF5898}" dt="2022-03-08T13:05:04.448" v="51" actId="20577"/>
          <ac:spMkLst>
            <pc:docMk/>
            <pc:sldMk cId="3005484079" sldId="292"/>
            <ac:spMk id="5" creationId="{9451F8DF-60B0-449E-88B7-76167DD37EEC}"/>
          </ac:spMkLst>
        </pc:spChg>
      </pc:sldChg>
      <pc:sldChg chg="modSp add mod">
        <pc:chgData name="Jeanne Bazin" userId="3572f804-e0b8-435a-8f9e-6dd76882022b" providerId="ADAL" clId="{3E899216-2E5B-49D5-BC20-98E833EF5898}" dt="2022-03-08T13:06:11.912" v="82" actId="20577"/>
        <pc:sldMkLst>
          <pc:docMk/>
          <pc:sldMk cId="242122318" sldId="293"/>
        </pc:sldMkLst>
        <pc:spChg chg="mod">
          <ac:chgData name="Jeanne Bazin" userId="3572f804-e0b8-435a-8f9e-6dd76882022b" providerId="ADAL" clId="{3E899216-2E5B-49D5-BC20-98E833EF5898}" dt="2022-03-08T13:05:36.845" v="55" actId="20577"/>
          <ac:spMkLst>
            <pc:docMk/>
            <pc:sldMk cId="242122318" sldId="293"/>
            <ac:spMk id="4" creationId="{9326B09A-6669-45D5-8D3D-C4D2B0EB55E1}"/>
          </ac:spMkLst>
        </pc:spChg>
        <pc:spChg chg="mod">
          <ac:chgData name="Jeanne Bazin" userId="3572f804-e0b8-435a-8f9e-6dd76882022b" providerId="ADAL" clId="{3E899216-2E5B-49D5-BC20-98E833EF5898}" dt="2022-03-08T13:06:11.912" v="82" actId="20577"/>
          <ac:spMkLst>
            <pc:docMk/>
            <pc:sldMk cId="242122318" sldId="293"/>
            <ac:spMk id="5" creationId="{9451F8DF-60B0-449E-88B7-76167DD37EEC}"/>
          </ac:spMkLst>
        </pc:spChg>
      </pc:sldChg>
      <pc:sldChg chg="modSp add del mod">
        <pc:chgData name="Jeanne Bazin" userId="3572f804-e0b8-435a-8f9e-6dd76882022b" providerId="ADAL" clId="{3E899216-2E5B-49D5-BC20-98E833EF5898}" dt="2022-03-08T15:02:46.414" v="86" actId="2696"/>
        <pc:sldMkLst>
          <pc:docMk/>
          <pc:sldMk cId="1910729041" sldId="294"/>
        </pc:sldMkLst>
        <pc:spChg chg="mod">
          <ac:chgData name="Jeanne Bazin" userId="3572f804-e0b8-435a-8f9e-6dd76882022b" providerId="ADAL" clId="{3E899216-2E5B-49D5-BC20-98E833EF5898}" dt="2022-03-08T13:06:01.340" v="71" actId="20577"/>
          <ac:spMkLst>
            <pc:docMk/>
            <pc:sldMk cId="1910729041" sldId="294"/>
            <ac:spMk id="4" creationId="{9326B09A-6669-45D5-8D3D-C4D2B0EB55E1}"/>
          </ac:spMkLst>
        </pc:spChg>
        <pc:spChg chg="mod">
          <ac:chgData name="Jeanne Bazin" userId="3572f804-e0b8-435a-8f9e-6dd76882022b" providerId="ADAL" clId="{3E899216-2E5B-49D5-BC20-98E833EF5898}" dt="2022-03-08T13:05:51.425" v="69" actId="20577"/>
          <ac:spMkLst>
            <pc:docMk/>
            <pc:sldMk cId="1910729041" sldId="294"/>
            <ac:spMk id="5" creationId="{9451F8DF-60B0-449E-88B7-76167DD37EEC}"/>
          </ac:spMkLst>
        </pc:spChg>
      </pc:sldChg>
      <pc:sldChg chg="add del">
        <pc:chgData name="Jeanne Bazin" userId="3572f804-e0b8-435a-8f9e-6dd76882022b" providerId="ADAL" clId="{3E899216-2E5B-49D5-BC20-98E833EF5898}" dt="2022-03-08T15:02:20.820" v="84" actId="47"/>
        <pc:sldMkLst>
          <pc:docMk/>
          <pc:sldMk cId="2079575685" sldId="295"/>
        </pc:sldMkLst>
      </pc:sldChg>
      <pc:sldChg chg="modSp add del mod">
        <pc:chgData name="Jeanne Bazin" userId="3572f804-e0b8-435a-8f9e-6dd76882022b" providerId="ADAL" clId="{3E899216-2E5B-49D5-BC20-98E833EF5898}" dt="2022-03-14T10:18:58.532" v="554" actId="47"/>
        <pc:sldMkLst>
          <pc:docMk/>
          <pc:sldMk cId="3182385502" sldId="296"/>
        </pc:sldMkLst>
        <pc:spChg chg="mod">
          <ac:chgData name="Jeanne Bazin" userId="3572f804-e0b8-435a-8f9e-6dd76882022b" providerId="ADAL" clId="{3E899216-2E5B-49D5-BC20-98E833EF5898}" dt="2022-03-14T10:17:04.098" v="541" actId="20577"/>
          <ac:spMkLst>
            <pc:docMk/>
            <pc:sldMk cId="3182385502" sldId="296"/>
            <ac:spMk id="3" creationId="{90946787-7D20-40B2-B08D-07F844EB36DC}"/>
          </ac:spMkLst>
        </pc:spChg>
      </pc:sldChg>
      <pc:sldChg chg="modSp add mod">
        <pc:chgData name="Jeanne Bazin" userId="3572f804-e0b8-435a-8f9e-6dd76882022b" providerId="ADAL" clId="{3E899216-2E5B-49D5-BC20-98E833EF5898}" dt="2022-03-14T10:18:42.421" v="553"/>
        <pc:sldMkLst>
          <pc:docMk/>
          <pc:sldMk cId="1033744629" sldId="297"/>
        </pc:sldMkLst>
        <pc:spChg chg="mod">
          <ac:chgData name="Jeanne Bazin" userId="3572f804-e0b8-435a-8f9e-6dd76882022b" providerId="ADAL" clId="{3E899216-2E5B-49D5-BC20-98E833EF5898}" dt="2022-03-14T10:11:37.870" v="491" actId="20577"/>
          <ac:spMkLst>
            <pc:docMk/>
            <pc:sldMk cId="1033744629" sldId="297"/>
            <ac:spMk id="2" creationId="{63B51F67-AF53-4318-B03F-266D71E368FA}"/>
          </ac:spMkLst>
        </pc:spChg>
        <pc:spChg chg="mod">
          <ac:chgData name="Jeanne Bazin" userId="3572f804-e0b8-435a-8f9e-6dd76882022b" providerId="ADAL" clId="{3E899216-2E5B-49D5-BC20-98E833EF5898}" dt="2022-03-14T10:18:42.421" v="553"/>
          <ac:spMkLst>
            <pc:docMk/>
            <pc:sldMk cId="1033744629" sldId="297"/>
            <ac:spMk id="3" creationId="{90946787-7D20-40B2-B08D-07F844EB36DC}"/>
          </ac:spMkLst>
        </pc:spChg>
      </pc:sldChg>
      <pc:sldChg chg="addSp delSp modSp new del mod">
        <pc:chgData name="Jeanne Bazin" userId="3572f804-e0b8-435a-8f9e-6dd76882022b" providerId="ADAL" clId="{3E899216-2E5B-49D5-BC20-98E833EF5898}" dt="2022-03-14T10:25:04.965" v="700" actId="47"/>
        <pc:sldMkLst>
          <pc:docMk/>
          <pc:sldMk cId="2340457197" sldId="298"/>
        </pc:sldMkLst>
        <pc:spChg chg="mod">
          <ac:chgData name="Jeanne Bazin" userId="3572f804-e0b8-435a-8f9e-6dd76882022b" providerId="ADAL" clId="{3E899216-2E5B-49D5-BC20-98E833EF5898}" dt="2022-03-08T15:03:40.099" v="110" actId="20577"/>
          <ac:spMkLst>
            <pc:docMk/>
            <pc:sldMk cId="2340457197" sldId="298"/>
            <ac:spMk id="3" creationId="{D3E22FCA-4F20-429B-98B5-22C2C3AB0AD6}"/>
          </ac:spMkLst>
        </pc:spChg>
        <pc:spChg chg="add del">
          <ac:chgData name="Jeanne Bazin" userId="3572f804-e0b8-435a-8f9e-6dd76882022b" providerId="ADAL" clId="{3E899216-2E5B-49D5-BC20-98E833EF5898}" dt="2022-03-08T16:03:43.004" v="156" actId="22"/>
          <ac:spMkLst>
            <pc:docMk/>
            <pc:sldMk cId="2340457197" sldId="298"/>
            <ac:spMk id="5" creationId="{00C63CF7-5FC7-47C8-97B7-0863ADB186F0}"/>
          </ac:spMkLst>
        </pc:spChg>
        <pc:spChg chg="add del">
          <ac:chgData name="Jeanne Bazin" userId="3572f804-e0b8-435a-8f9e-6dd76882022b" providerId="ADAL" clId="{3E899216-2E5B-49D5-BC20-98E833EF5898}" dt="2022-03-08T16:03:50.635" v="158" actId="478"/>
          <ac:spMkLst>
            <pc:docMk/>
            <pc:sldMk cId="2340457197" sldId="298"/>
            <ac:spMk id="7" creationId="{F9F4D5D5-8DF9-4837-B88D-FA42D4E82E23}"/>
          </ac:spMkLst>
        </pc:spChg>
      </pc:sldChg>
      <pc:sldChg chg="addSp modSp new mod">
        <pc:chgData name="Jeanne Bazin" userId="3572f804-e0b8-435a-8f9e-6dd76882022b" providerId="ADAL" clId="{3E899216-2E5B-49D5-BC20-98E833EF5898}" dt="2022-03-14T10:45:30.537" v="880" actId="1076"/>
        <pc:sldMkLst>
          <pc:docMk/>
          <pc:sldMk cId="384947101" sldId="299"/>
        </pc:sldMkLst>
        <pc:spChg chg="mod">
          <ac:chgData name="Jeanne Bazin" userId="3572f804-e0b8-435a-8f9e-6dd76882022b" providerId="ADAL" clId="{3E899216-2E5B-49D5-BC20-98E833EF5898}" dt="2022-03-14T10:03:42.513" v="203" actId="14100"/>
          <ac:spMkLst>
            <pc:docMk/>
            <pc:sldMk cId="384947101" sldId="299"/>
            <ac:spMk id="2" creationId="{92017746-CC55-4F60-A8DA-57EB8A3903C5}"/>
          </ac:spMkLst>
        </pc:spChg>
        <pc:spChg chg="mod">
          <ac:chgData name="Jeanne Bazin" userId="3572f804-e0b8-435a-8f9e-6dd76882022b" providerId="ADAL" clId="{3E899216-2E5B-49D5-BC20-98E833EF5898}" dt="2022-03-14T10:42:38.900" v="835"/>
          <ac:spMkLst>
            <pc:docMk/>
            <pc:sldMk cId="384947101" sldId="299"/>
            <ac:spMk id="3" creationId="{19A9D134-0993-4C46-B83C-5B28F6CDA12F}"/>
          </ac:spMkLst>
        </pc:spChg>
        <pc:graphicFrameChg chg="add mod modGraphic">
          <ac:chgData name="Jeanne Bazin" userId="3572f804-e0b8-435a-8f9e-6dd76882022b" providerId="ADAL" clId="{3E899216-2E5B-49D5-BC20-98E833EF5898}" dt="2022-03-14T10:45:30.537" v="880" actId="1076"/>
          <ac:graphicFrameMkLst>
            <pc:docMk/>
            <pc:sldMk cId="384947101" sldId="299"/>
            <ac:graphicFrameMk id="4" creationId="{BF4C1B53-AB57-4D14-BA79-FDD9A287366A}"/>
          </ac:graphicFrameMkLst>
        </pc:graphicFrameChg>
      </pc:sldChg>
      <pc:sldChg chg="addSp delSp modSp new mod">
        <pc:chgData name="Jeanne Bazin" userId="3572f804-e0b8-435a-8f9e-6dd76882022b" providerId="ADAL" clId="{3E899216-2E5B-49D5-BC20-98E833EF5898}" dt="2022-03-14T10:55:10.299" v="1021" actId="20577"/>
        <pc:sldMkLst>
          <pc:docMk/>
          <pc:sldMk cId="1333427561" sldId="300"/>
        </pc:sldMkLst>
        <pc:spChg chg="mod">
          <ac:chgData name="Jeanne Bazin" userId="3572f804-e0b8-435a-8f9e-6dd76882022b" providerId="ADAL" clId="{3E899216-2E5B-49D5-BC20-98E833EF5898}" dt="2022-03-14T10:23:34.556" v="647" actId="20577"/>
          <ac:spMkLst>
            <pc:docMk/>
            <pc:sldMk cId="1333427561" sldId="300"/>
            <ac:spMk id="2" creationId="{6F4BC47E-417A-4B33-9CAC-EEC4CB1A7FBB}"/>
          </ac:spMkLst>
        </pc:spChg>
        <pc:spChg chg="mod">
          <ac:chgData name="Jeanne Bazin" userId="3572f804-e0b8-435a-8f9e-6dd76882022b" providerId="ADAL" clId="{3E899216-2E5B-49D5-BC20-98E833EF5898}" dt="2022-03-14T10:26:31.706" v="804" actId="20577"/>
          <ac:spMkLst>
            <pc:docMk/>
            <pc:sldMk cId="1333427561" sldId="300"/>
            <ac:spMk id="3" creationId="{16FA762E-5924-4E05-BEB2-5D1723BB5751}"/>
          </ac:spMkLst>
        </pc:spChg>
        <pc:spChg chg="add del">
          <ac:chgData name="Jeanne Bazin" userId="3572f804-e0b8-435a-8f9e-6dd76882022b" providerId="ADAL" clId="{3E899216-2E5B-49D5-BC20-98E833EF5898}" dt="2022-03-14T10:53:53.532" v="981" actId="478"/>
          <ac:spMkLst>
            <pc:docMk/>
            <pc:sldMk cId="1333427561" sldId="300"/>
            <ac:spMk id="5" creationId="{A7DD4AC7-FE03-443A-8A1F-E66D8596AFAD}"/>
          </ac:spMkLst>
        </pc:spChg>
        <pc:graphicFrameChg chg="add mod modGraphic">
          <ac:chgData name="Jeanne Bazin" userId="3572f804-e0b8-435a-8f9e-6dd76882022b" providerId="ADAL" clId="{3E899216-2E5B-49D5-BC20-98E833EF5898}" dt="2022-03-14T10:55:10.299" v="1021" actId="20577"/>
          <ac:graphicFrameMkLst>
            <pc:docMk/>
            <pc:sldMk cId="1333427561" sldId="300"/>
            <ac:graphicFrameMk id="6" creationId="{514423AF-C064-4012-8DC9-25524269F27C}"/>
          </ac:graphicFrameMkLst>
        </pc:graphicFrameChg>
      </pc:sldChg>
      <pc:sldChg chg="addSp delSp modSp new mod">
        <pc:chgData name="Jeanne Bazin" userId="3572f804-e0b8-435a-8f9e-6dd76882022b" providerId="ADAL" clId="{3E899216-2E5B-49D5-BC20-98E833EF5898}" dt="2022-03-14T10:31:58.074" v="826" actId="1036"/>
        <pc:sldMkLst>
          <pc:docMk/>
          <pc:sldMk cId="2745188245" sldId="301"/>
        </pc:sldMkLst>
        <pc:spChg chg="mod">
          <ac:chgData name="Jeanne Bazin" userId="3572f804-e0b8-435a-8f9e-6dd76882022b" providerId="ADAL" clId="{3E899216-2E5B-49D5-BC20-98E833EF5898}" dt="2022-03-14T10:25:29.402" v="743" actId="20577"/>
          <ac:spMkLst>
            <pc:docMk/>
            <pc:sldMk cId="2745188245" sldId="301"/>
            <ac:spMk id="2" creationId="{4A2E9F9C-6B83-4DC3-9A5D-E0A5C83C944D}"/>
          </ac:spMkLst>
        </pc:spChg>
        <pc:spChg chg="del">
          <ac:chgData name="Jeanne Bazin" userId="3572f804-e0b8-435a-8f9e-6dd76882022b" providerId="ADAL" clId="{3E899216-2E5B-49D5-BC20-98E833EF5898}" dt="2022-03-14T10:31:29.673" v="805" actId="22"/>
          <ac:spMkLst>
            <pc:docMk/>
            <pc:sldMk cId="2745188245" sldId="301"/>
            <ac:spMk id="3" creationId="{EE377EC5-6130-4629-B9B7-310F44EBCE4F}"/>
          </ac:spMkLst>
        </pc:spChg>
        <pc:picChg chg="add mod ord">
          <ac:chgData name="Jeanne Bazin" userId="3572f804-e0b8-435a-8f9e-6dd76882022b" providerId="ADAL" clId="{3E899216-2E5B-49D5-BC20-98E833EF5898}" dt="2022-03-14T10:31:58.074" v="826" actId="1036"/>
          <ac:picMkLst>
            <pc:docMk/>
            <pc:sldMk cId="2745188245" sldId="301"/>
            <ac:picMk id="5" creationId="{5E3FA3AC-D95E-40A5-9A0D-0E3D1A9596D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418D-7DF0-4B35-B75D-84C8EE89483C}" type="datetimeFigureOut">
              <a:rPr lang="nl-NL" smtClean="0"/>
              <a:t>14-3-2022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FAB36-EA70-4F29-9D4C-45213CAE5D8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858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F5007-A65C-F64F-A498-51FBD0C97A9C}" type="datetimeFigureOut">
              <a:rPr lang="nl-NL" smtClean="0"/>
              <a:t>14-3-2022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0B387-ACD7-6740-937A-693B379A49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34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0B387-ACD7-6740-937A-693B379A49A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8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noProof="0" dirty="0" err="1"/>
              <a:t>Titelstijl</a:t>
            </a:r>
            <a:r>
              <a:rPr lang="en-US" noProof="0" dirty="0"/>
              <a:t> van model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titelstijl</a:t>
            </a:r>
            <a:r>
              <a:rPr lang="en-US" noProof="0" dirty="0"/>
              <a:t> van het model te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48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Titelstijl</a:t>
            </a:r>
            <a:r>
              <a:rPr lang="en-US" noProof="0" dirty="0"/>
              <a:t> van model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tekststijl</a:t>
            </a:r>
            <a:r>
              <a:rPr lang="en-US" noProof="0" dirty="0"/>
              <a:t> van het model te </a:t>
            </a:r>
            <a:r>
              <a:rPr lang="en-US" noProof="0" dirty="0" err="1"/>
              <a:t>bewerken</a:t>
            </a:r>
            <a:endParaRPr lang="en-US" noProof="0" dirty="0"/>
          </a:p>
          <a:p>
            <a:pPr lvl="1"/>
            <a:r>
              <a:rPr lang="en-US" noProof="0" dirty="0" err="1"/>
              <a:t>Tweede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Derde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Vierde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Vijfde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058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 noChangeAspect="1"/>
          </p:cNvSpPr>
          <p:nvPr>
            <p:ph type="title"/>
          </p:nvPr>
        </p:nvSpPr>
        <p:spPr>
          <a:xfrm>
            <a:off x="457200" y="205979"/>
            <a:ext cx="6777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lang="en-US" noProof="0" dirty="0" err="1"/>
              <a:t>Titelstijl</a:t>
            </a:r>
            <a:r>
              <a:rPr lang="en-US" noProof="0" dirty="0"/>
              <a:t> van model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  <p:sp>
        <p:nvSpPr>
          <p:cNvPr id="3" name="Tijdelijke aanduiding voor tekst 2"/>
          <p:cNvSpPr>
            <a:spLocks noGrp="1" noChangeAspect="1"/>
          </p:cNvSpPr>
          <p:nvPr>
            <p:ph type="body" idx="1"/>
          </p:nvPr>
        </p:nvSpPr>
        <p:spPr>
          <a:xfrm>
            <a:off x="457200" y="1363578"/>
            <a:ext cx="6777789" cy="3408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tekststijl</a:t>
            </a:r>
            <a:r>
              <a:rPr lang="en-US" noProof="0" dirty="0"/>
              <a:t> van het model te </a:t>
            </a:r>
            <a:r>
              <a:rPr lang="en-US" noProof="0" dirty="0" err="1"/>
              <a:t>bewerken</a:t>
            </a:r>
            <a:endParaRPr lang="en-US" noProof="0" dirty="0"/>
          </a:p>
          <a:p>
            <a:pPr lvl="1"/>
            <a:r>
              <a:rPr lang="en-US" noProof="0" dirty="0" err="1"/>
              <a:t>Tweede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Derde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Vierde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Vijfde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871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lang="nl-NL" sz="3400" b="1" kern="1200">
          <a:solidFill>
            <a:schemeClr val="accent1"/>
          </a:solidFill>
          <a:latin typeface="Century Gothic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-3578"/>
            <a:ext cx="4572001" cy="227478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571999" cy="217602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3987"/>
            <a:ext cx="9144000" cy="371951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0"/>
            <a:ext cx="1905000" cy="51435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179" y="3619483"/>
            <a:ext cx="2275194" cy="89836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7519481" y="4489562"/>
            <a:ext cx="136187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spc="50" dirty="0">
                <a:solidFill>
                  <a:schemeClr val="bg1"/>
                </a:solidFill>
                <a:latin typeface="Univers LT 55" charset="0"/>
                <a:ea typeface="Univers LT 55" charset="0"/>
                <a:cs typeface="Univers LT 55" charset="0"/>
              </a:rPr>
              <a:t>www.acaciawater.com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510564" y="2896860"/>
            <a:ext cx="13618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Univers 45 Light" charset="0"/>
                <a:ea typeface="Univers 45 Light" charset="0"/>
                <a:cs typeface="Univers 45 Light" charset="0"/>
              </a:rPr>
              <a:t>March 23, 2022</a:t>
            </a:r>
          </a:p>
        </p:txBody>
      </p:sp>
      <p:sp>
        <p:nvSpPr>
          <p:cNvPr id="15" name="Titel 1"/>
          <p:cNvSpPr txBox="1">
            <a:spLocks noChangeAspect="1"/>
          </p:cNvSpPr>
          <p:nvPr/>
        </p:nvSpPr>
        <p:spPr>
          <a:xfrm>
            <a:off x="617359" y="2451783"/>
            <a:ext cx="602853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GIS and Remote Sensing for overlay analysis</a:t>
            </a:r>
          </a:p>
        </p:txBody>
      </p:sp>
      <p:sp>
        <p:nvSpPr>
          <p:cNvPr id="16" name="Tekstvak 15"/>
          <p:cNvSpPr txBox="1">
            <a:spLocks noChangeAspect="1"/>
          </p:cNvSpPr>
          <p:nvPr/>
        </p:nvSpPr>
        <p:spPr>
          <a:xfrm>
            <a:off x="975580" y="3455199"/>
            <a:ext cx="5732870" cy="666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600"/>
              </a:lnSpc>
            </a:pPr>
            <a:r>
              <a:rPr lang="en-US" sz="19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Training Day 2</a:t>
            </a:r>
          </a:p>
          <a:p>
            <a:pPr>
              <a:lnSpc>
                <a:spcPts val="2600"/>
              </a:lnSpc>
            </a:pPr>
            <a:r>
              <a:rPr lang="en-US" sz="19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AM / Input data processing (2/3) </a:t>
            </a:r>
          </a:p>
          <a:p>
            <a:pPr>
              <a:lnSpc>
                <a:spcPts val="2600"/>
              </a:lnSpc>
            </a:pPr>
            <a:endParaRPr lang="en-US" sz="19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975579" y="4397806"/>
            <a:ext cx="5900173" cy="288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1200" dirty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rPr>
              <a:t>Dr. Maarten Waterloo</a:t>
            </a:r>
          </a:p>
        </p:txBody>
      </p:sp>
      <p:cxnSp>
        <p:nvCxnSpPr>
          <p:cNvPr id="19" name="Rechte verbindingslijn 18"/>
          <p:cNvCxnSpPr/>
          <p:nvPr/>
        </p:nvCxnSpPr>
        <p:spPr>
          <a:xfrm>
            <a:off x="775163" y="3526076"/>
            <a:ext cx="0" cy="113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0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26B09A-6669-45D5-8D3D-C4D2B0EB55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451F8DF-60B0-449E-88B7-76167DD37E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242069"/>
                </a:solidFill>
              </a:rPr>
              <a:t>Pre-processing of TWI layer</a:t>
            </a:r>
          </a:p>
        </p:txBody>
      </p:sp>
    </p:spTree>
    <p:extLst>
      <p:ext uri="{BB962C8B-B14F-4D97-AF65-F5344CB8AC3E}">
        <p14:creationId xmlns:p14="http://schemas.microsoft.com/office/powerpoint/2010/main" val="2421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BC47E-417A-4B33-9CAC-EEC4CB1A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Pre-processing – Slope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A762E-5924-4E05-BEB2-5D1723BB5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Source: SRTMGL1 (30m)</a:t>
            </a:r>
          </a:p>
          <a:p>
            <a:r>
              <a:rPr lang="en-US" dirty="0"/>
              <a:t>Standard QGIS toolbox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514423AF-C064-4012-8DC9-25524269F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63481"/>
              </p:ext>
            </p:extLst>
          </p:nvPr>
        </p:nvGraphicFramePr>
        <p:xfrm>
          <a:off x="2812788" y="2276042"/>
          <a:ext cx="2066611" cy="158401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00036">
                  <a:extLst>
                    <a:ext uri="{9D8B030D-6E8A-4147-A177-3AD203B41FA5}">
                      <a16:colId xmlns:a16="http://schemas.microsoft.com/office/drawing/2014/main" val="3007126711"/>
                    </a:ext>
                  </a:extLst>
                </a:gridCol>
                <a:gridCol w="1366575">
                  <a:extLst>
                    <a:ext uri="{9D8B030D-6E8A-4147-A177-3AD203B41FA5}">
                      <a16:colId xmlns:a16="http://schemas.microsoft.com/office/drawing/2014/main" val="2264736517"/>
                    </a:ext>
                  </a:extLst>
                </a:gridCol>
              </a:tblGrid>
              <a:tr h="315657">
                <a:tc>
                  <a:txBody>
                    <a:bodyPr/>
                    <a:lstStyle/>
                    <a:p>
                      <a:r>
                        <a:rPr lang="en-US" sz="1400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402679"/>
                  </a:ext>
                </a:extLst>
              </a:tr>
              <a:tr h="3170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 – 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198878"/>
                  </a:ext>
                </a:extLst>
              </a:tr>
              <a:tr h="3244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 – 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064801"/>
                  </a:ext>
                </a:extLst>
              </a:tr>
              <a:tr h="3097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 – 15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799212"/>
                  </a:ext>
                </a:extLst>
              </a:tr>
              <a:tr h="3170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&gt;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443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4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51F67-AF53-4318-B03F-266D71E36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Slope layer –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46787-7D20-40B2-B08D-07F844EB3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8867"/>
            <a:ext cx="6777789" cy="3113658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GB" sz="1800" dirty="0"/>
              <a:t>Load extent </a:t>
            </a:r>
            <a:r>
              <a:rPr lang="en-GB" sz="1400" dirty="0"/>
              <a:t>(vector)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800" dirty="0"/>
              <a:t>Load Digital Elevation Model </a:t>
            </a:r>
            <a:r>
              <a:rPr lang="en-GB" sz="1400" dirty="0"/>
              <a:t>(raster)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800" dirty="0"/>
              <a:t>Reproject DEM to UTM37N, WGS84 with resolution 100m and clip to extent </a:t>
            </a:r>
            <a:r>
              <a:rPr lang="en-GB" sz="1400" dirty="0"/>
              <a:t>&gt; Reproject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800" dirty="0"/>
              <a:t>Calculate slope </a:t>
            </a:r>
            <a:r>
              <a:rPr lang="en-GB" sz="1400" dirty="0"/>
              <a:t>&gt; </a:t>
            </a:r>
            <a:r>
              <a:rPr lang="en-GB" sz="1400" dirty="0" err="1"/>
              <a:t>r.watershed</a:t>
            </a:r>
            <a:endParaRPr lang="en-GB" sz="1400" dirty="0"/>
          </a:p>
          <a:p>
            <a:pPr marL="457200" indent="-457200">
              <a:buFont typeface="+mj-lt"/>
              <a:buAutoNum type="arabicParenR"/>
            </a:pPr>
            <a:r>
              <a:rPr lang="en-GB" sz="1800" dirty="0"/>
              <a:t>Reclassify slope to 4 classes </a:t>
            </a:r>
            <a:r>
              <a:rPr lang="en-GB" sz="1400" dirty="0">
                <a:highlight>
                  <a:srgbClr val="FFFF00"/>
                </a:highlight>
              </a:rPr>
              <a:t>&gt; (Tool/Method?)</a:t>
            </a:r>
            <a:endParaRPr lang="en-GB" sz="1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1925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9F9C-6B83-4DC3-9A5D-E0A5C83C9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 layer - Calculation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3FA3AC-D95E-40A5-9A0D-0E3D1A959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90" y="1267798"/>
            <a:ext cx="6394199" cy="3408362"/>
          </a:xfrm>
        </p:spPr>
      </p:pic>
    </p:spTree>
    <p:extLst>
      <p:ext uri="{BB962C8B-B14F-4D97-AF65-F5344CB8AC3E}">
        <p14:creationId xmlns:p14="http://schemas.microsoft.com/office/powerpoint/2010/main" val="27451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10564" y="2896860"/>
            <a:ext cx="13618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Univers 45 Light" charset="0"/>
                <a:ea typeface="Univers 45 Light" charset="0"/>
                <a:cs typeface="Univers 45 Light" charset="0"/>
              </a:rPr>
              <a:t>February 26, 2019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35" y="372534"/>
            <a:ext cx="3323166" cy="1309426"/>
          </a:xfrm>
          <a:prstGeom prst="rect">
            <a:avLst/>
          </a:prstGeom>
        </p:spPr>
      </p:pic>
      <p:sp>
        <p:nvSpPr>
          <p:cNvPr id="7" name="Subtitel 2"/>
          <p:cNvSpPr txBox="1">
            <a:spLocks/>
          </p:cNvSpPr>
          <p:nvPr/>
        </p:nvSpPr>
        <p:spPr>
          <a:xfrm>
            <a:off x="465042" y="2800248"/>
            <a:ext cx="6400800" cy="382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900" dirty="0">
                <a:latin typeface="Century Gothic" charset="0"/>
                <a:ea typeface="Century Gothic" charset="0"/>
                <a:cs typeface="Century Gothic" charset="0"/>
              </a:rPr>
              <a:t>Thank you for your attention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56829" y="3449424"/>
            <a:ext cx="6121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1200" dirty="0">
                <a:latin typeface="Lucida Bright" panose="02040602050505020304" pitchFamily="18" charset="0"/>
              </a:rPr>
              <a:t>van </a:t>
            </a:r>
            <a:r>
              <a:rPr lang="en-US" sz="1200" dirty="0" err="1">
                <a:latin typeface="Lucida Bright" panose="02040602050505020304" pitchFamily="18" charset="0"/>
              </a:rPr>
              <a:t>Hogendorpplein</a:t>
            </a:r>
            <a:r>
              <a:rPr lang="en-US" sz="1200" dirty="0">
                <a:latin typeface="Lucida Bright" panose="02040602050505020304" pitchFamily="18" charset="0"/>
              </a:rPr>
              <a:t> 4, 2805 BM Gouda, the Netherlands</a:t>
            </a:r>
          </a:p>
          <a:p>
            <a:pPr algn="r">
              <a:lnSpc>
                <a:spcPts val="2400"/>
              </a:lnSpc>
            </a:pPr>
            <a:r>
              <a:rPr lang="en-US" sz="1200" dirty="0">
                <a:latin typeface="Lucida Bright" panose="02040602050505020304" pitchFamily="18" charset="0"/>
              </a:rPr>
              <a:t>telephone: +31 (0)182 - 686 424</a:t>
            </a:r>
          </a:p>
          <a:p>
            <a:pPr algn="r">
              <a:lnSpc>
                <a:spcPts val="2400"/>
              </a:lnSpc>
            </a:pPr>
            <a:r>
              <a:rPr lang="en-US" sz="1200" dirty="0">
                <a:latin typeface="Lucida Bright" panose="02040602050505020304" pitchFamily="18" charset="0"/>
              </a:rPr>
              <a:t>info@acaciawater.com   |   www.acaciawater.com</a:t>
            </a:r>
            <a:endParaRPr lang="en-US" sz="1200" dirty="0">
              <a:latin typeface="Lucida Bright" panose="02040602050505020304" pitchFamily="18" charset="0"/>
              <a:ea typeface="Univers LT 55" charset="0"/>
              <a:cs typeface="Univers LT 5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6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Training program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3E2F47-E2E4-4DC1-AAC2-77CDB19129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199" y="1363663"/>
          <a:ext cx="6865828" cy="3235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88691">
                  <a:extLst>
                    <a:ext uri="{9D8B030D-6E8A-4147-A177-3AD203B41FA5}">
                      <a16:colId xmlns:a16="http://schemas.microsoft.com/office/drawing/2014/main" val="1275954219"/>
                    </a:ext>
                  </a:extLst>
                </a:gridCol>
                <a:gridCol w="5177137">
                  <a:extLst>
                    <a:ext uri="{9D8B030D-6E8A-4147-A177-3AD203B41FA5}">
                      <a16:colId xmlns:a16="http://schemas.microsoft.com/office/drawing/2014/main" val="3686497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Program of activities (AM/PM)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556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1</a:t>
                      </a:r>
                    </a:p>
                    <a:p>
                      <a:pPr algn="ctr"/>
                      <a:r>
                        <a:rPr lang="en-US" sz="1400" i="1" dirty="0"/>
                        <a:t>Tue., March 22</a:t>
                      </a:r>
                      <a:r>
                        <a:rPr lang="en-US" sz="1400" i="1" baseline="30000" dirty="0"/>
                        <a:t>nd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Introduction to overlay analysis &amp; QGIS</a:t>
                      </a:r>
                    </a:p>
                    <a:p>
                      <a:r>
                        <a:rPr lang="en-US" sz="1600" dirty="0"/>
                        <a:t>/ Input data processing (lithology, infiltration coefficient)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691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2</a:t>
                      </a:r>
                    </a:p>
                    <a:p>
                      <a:pPr algn="ctr"/>
                      <a:r>
                        <a:rPr lang="en-US" sz="1400" i="1" dirty="0"/>
                        <a:t>Wed., March 23</a:t>
                      </a:r>
                      <a:r>
                        <a:rPr lang="en-US" sz="1400" i="1" baseline="30000" dirty="0"/>
                        <a:t>rd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Input data processing (GW recharge, TWI, land use)</a:t>
                      </a:r>
                    </a:p>
                    <a:p>
                      <a:r>
                        <a:rPr lang="en-US" sz="1600" dirty="0"/>
                        <a:t>/ Input data processing (lineament proximity &amp; density)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652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3</a:t>
                      </a:r>
                    </a:p>
                    <a:p>
                      <a:pPr algn="ctr"/>
                      <a:r>
                        <a:rPr lang="en-US" sz="1400" i="1" dirty="0"/>
                        <a:t>Thu., March 24</a:t>
                      </a:r>
                      <a:r>
                        <a:rPr lang="en-US" sz="1400" i="1" baseline="30000" dirty="0"/>
                        <a:t>th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Introduction to automation processes</a:t>
                      </a:r>
                    </a:p>
                    <a:p>
                      <a:r>
                        <a:rPr lang="en-US" sz="1600" dirty="0"/>
                        <a:t>/ Suitability map generation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4</a:t>
                      </a:r>
                    </a:p>
                    <a:p>
                      <a:pPr algn="ctr"/>
                      <a:r>
                        <a:rPr lang="en-US" sz="1400" i="1" dirty="0"/>
                        <a:t>Fri., March 25</a:t>
                      </a:r>
                      <a:r>
                        <a:rPr lang="en-US" sz="1400" i="1" baseline="30000" dirty="0"/>
                        <a:t>th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Suitability map styling</a:t>
                      </a:r>
                    </a:p>
                    <a:p>
                      <a:r>
                        <a:rPr lang="en-US" sz="1600" dirty="0"/>
                        <a:t>/ Introduction to Google Earth Engine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72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5</a:t>
                      </a:r>
                    </a:p>
                    <a:p>
                      <a:pPr algn="ctr"/>
                      <a:r>
                        <a:rPr lang="en-US" sz="1400" i="1" dirty="0"/>
                        <a:t>Sat., March 26th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Introduction to Python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668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4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63261-B6B7-4ACF-B9C6-2008955D0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program – Day 2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8EEF505-A86E-4BA7-B565-9567144177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667408"/>
              </p:ext>
            </p:extLst>
          </p:nvPr>
        </p:nvGraphicFramePr>
        <p:xfrm>
          <a:off x="457200" y="1363663"/>
          <a:ext cx="6777038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96961">
                  <a:extLst>
                    <a:ext uri="{9D8B030D-6E8A-4147-A177-3AD203B41FA5}">
                      <a16:colId xmlns:a16="http://schemas.microsoft.com/office/drawing/2014/main" val="3673049644"/>
                    </a:ext>
                  </a:extLst>
                </a:gridCol>
                <a:gridCol w="5280077">
                  <a:extLst>
                    <a:ext uri="{9D8B030D-6E8A-4147-A177-3AD203B41FA5}">
                      <a16:colId xmlns:a16="http://schemas.microsoft.com/office/drawing/2014/main" val="562676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109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9:00 – 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Input layer – Recharge (infiltration coefficient &amp; precipitation)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45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Input layer – Topographic Wetness Index (TWI)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551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12:00 – 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LUNCH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840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13:00 – 14:20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Input layer – Lineament proximity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74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15:40 – 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Input layer – Lineament density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69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8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E6DFF-48C7-4359-B473-02D59E3A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Overlay analysis - Workflow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EF3BF-E551-4685-87D0-DA72F7D64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0: Data acquisition and basic processing</a:t>
            </a:r>
          </a:p>
          <a:p>
            <a:r>
              <a:rPr lang="en-US" dirty="0"/>
              <a:t>STEP 1: Pre-processing</a:t>
            </a:r>
          </a:p>
          <a:p>
            <a:pPr marL="457200" lvl="1" indent="0">
              <a:buNone/>
            </a:pPr>
            <a:r>
              <a:rPr lang="en-US" dirty="0"/>
              <a:t>&gt; Clip, resample, reproject, classify, calculate</a:t>
            </a:r>
          </a:p>
          <a:p>
            <a:r>
              <a:rPr lang="en-US" dirty="0"/>
              <a:t>STEP 2: Overlaying</a:t>
            </a:r>
          </a:p>
          <a:p>
            <a:pPr marL="457200" lvl="1" indent="0">
              <a:buNone/>
            </a:pPr>
            <a:r>
              <a:rPr lang="en-US" dirty="0"/>
              <a:t>&gt; Classes and scores, weights, average suitability</a:t>
            </a:r>
          </a:p>
          <a:p>
            <a:r>
              <a:rPr lang="en-US" dirty="0"/>
              <a:t>STEP 3: Sensitivity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B3D5D-595A-4687-A569-FD7BE9EAB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14" y="3518394"/>
            <a:ext cx="6538575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26B09A-6669-45D5-8D3D-C4D2B0EB55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451F8DF-60B0-449E-88B7-76167DD37E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242069"/>
                </a:solidFill>
              </a:rPr>
              <a:t>Pre-processing of recharge layer</a:t>
            </a:r>
          </a:p>
        </p:txBody>
      </p:sp>
    </p:spTree>
    <p:extLst>
      <p:ext uri="{BB962C8B-B14F-4D97-AF65-F5344CB8AC3E}">
        <p14:creationId xmlns:p14="http://schemas.microsoft.com/office/powerpoint/2010/main" val="300548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7746-CC55-4F60-A8DA-57EB8A39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6983361" cy="857250"/>
          </a:xfrm>
        </p:spPr>
        <p:txBody>
          <a:bodyPr/>
          <a:lstStyle/>
          <a:p>
            <a:r>
              <a:rPr lang="en-US" dirty="0"/>
              <a:t>Pre-processing – Recharge layer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9D134-0993-4C46-B83C-5B28F6CDA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Source: </a:t>
            </a:r>
          </a:p>
          <a:p>
            <a:pPr lvl="1"/>
            <a:r>
              <a:rPr lang="en-US" dirty="0"/>
              <a:t>Harmonized geological map</a:t>
            </a:r>
          </a:p>
          <a:p>
            <a:pPr lvl="1"/>
            <a:r>
              <a:rPr lang="en-US" dirty="0"/>
              <a:t>Precipitation (CHIRPS 2000-2014, annual mean)</a:t>
            </a:r>
          </a:p>
          <a:p>
            <a:pPr lvl="1"/>
            <a:r>
              <a:rPr lang="en-US" dirty="0"/>
              <a:t>Infiltration coefficient, assigned to every lithological unit (BRGM 1998, </a:t>
            </a:r>
            <a:r>
              <a:rPr lang="en-US" dirty="0" err="1"/>
              <a:t>Abbay</a:t>
            </a:r>
            <a:r>
              <a:rPr lang="en-US" dirty="0"/>
              <a:t> basin)</a:t>
            </a:r>
          </a:p>
          <a:p>
            <a:r>
              <a:rPr lang="en-US" dirty="0"/>
              <a:t>R = P * IC </a:t>
            </a:r>
            <a:r>
              <a:rPr lang="en-US" sz="1600" dirty="0"/>
              <a:t>(mm/y)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4C1B53-AB57-4D14-BA79-FDD9A2873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275236"/>
              </p:ext>
            </p:extLst>
          </p:nvPr>
        </p:nvGraphicFramePr>
        <p:xfrm>
          <a:off x="3846094" y="3188507"/>
          <a:ext cx="2066611" cy="158401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00036">
                  <a:extLst>
                    <a:ext uri="{9D8B030D-6E8A-4147-A177-3AD203B41FA5}">
                      <a16:colId xmlns:a16="http://schemas.microsoft.com/office/drawing/2014/main" val="3007126711"/>
                    </a:ext>
                  </a:extLst>
                </a:gridCol>
                <a:gridCol w="1366575">
                  <a:extLst>
                    <a:ext uri="{9D8B030D-6E8A-4147-A177-3AD203B41FA5}">
                      <a16:colId xmlns:a16="http://schemas.microsoft.com/office/drawing/2014/main" val="2264736517"/>
                    </a:ext>
                  </a:extLst>
                </a:gridCol>
              </a:tblGrid>
              <a:tr h="315657">
                <a:tc>
                  <a:txBody>
                    <a:bodyPr/>
                    <a:lstStyle/>
                    <a:p>
                      <a:r>
                        <a:rPr lang="en-US" sz="1400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402679"/>
                  </a:ext>
                </a:extLst>
              </a:tr>
              <a:tr h="3170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198878"/>
                  </a:ext>
                </a:extLst>
              </a:tr>
              <a:tr h="3244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 – 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064801"/>
                  </a:ext>
                </a:extLst>
              </a:tr>
              <a:tr h="3097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– 100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799212"/>
                  </a:ext>
                </a:extLst>
              </a:tr>
              <a:tr h="3170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&gt;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443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51F67-AF53-4318-B03F-266D71E36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Infiltration coefficient layer –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46787-7D20-40B2-B08D-07F844EB3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5579"/>
            <a:ext cx="6983361" cy="3226946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GB" sz="1800" dirty="0"/>
              <a:t>Load woreda extent </a:t>
            </a:r>
            <a:r>
              <a:rPr lang="en-GB" sz="1400" dirty="0"/>
              <a:t>(vector)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800" dirty="0"/>
              <a:t>Load harmonized geological map </a:t>
            </a:r>
            <a:r>
              <a:rPr lang="en-GB" sz="1400" dirty="0"/>
              <a:t>(vector)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800" dirty="0"/>
              <a:t>Load infiltration coefficients </a:t>
            </a:r>
            <a:r>
              <a:rPr lang="en-GB" sz="1400" dirty="0"/>
              <a:t>(delimited text)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800" dirty="0"/>
              <a:t>Join table with infiltration coefficients to map using “code” column </a:t>
            </a:r>
            <a:r>
              <a:rPr lang="en-GB" sz="1400" dirty="0"/>
              <a:t>&gt; Double click on layer name, then go to Joins menu</a:t>
            </a:r>
          </a:p>
          <a:p>
            <a:pPr marL="400050">
              <a:buFont typeface="+mj-lt"/>
              <a:buAutoNum type="arabicParenR"/>
            </a:pPr>
            <a:r>
              <a:rPr lang="en-GB" sz="1800" dirty="0"/>
              <a:t>If joined field is a string (aligned left), then change to number (aligned right) </a:t>
            </a:r>
            <a:r>
              <a:rPr lang="en-GB" sz="1400" i="1" dirty="0"/>
              <a:t>&gt; Field calculator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800" dirty="0"/>
              <a:t>Rasterize map using infiltration coefficient, set resolution to 100m and extent to woreda extent </a:t>
            </a:r>
            <a:r>
              <a:rPr lang="en-GB" sz="1400" dirty="0"/>
              <a:t>&gt; Rasterize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337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51F67-AF53-4318-B03F-266D71E36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Recharge layer -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46787-7D20-40B2-B08D-07F844EB3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arenR"/>
            </a:pPr>
            <a:r>
              <a:rPr lang="en-GB" sz="1800" dirty="0"/>
              <a:t>Load extent </a:t>
            </a:r>
            <a:r>
              <a:rPr lang="en-GB" sz="1400" dirty="0"/>
              <a:t>(vector)</a:t>
            </a:r>
          </a:p>
          <a:p>
            <a:pPr>
              <a:buFont typeface="+mj-lt"/>
              <a:buAutoNum type="arabicParenR"/>
            </a:pPr>
            <a:r>
              <a:rPr lang="en-GB" sz="1800" dirty="0"/>
              <a:t>Load infiltration coefficients </a:t>
            </a:r>
            <a:r>
              <a:rPr lang="en-GB" sz="1400" dirty="0"/>
              <a:t>(raster)</a:t>
            </a:r>
          </a:p>
          <a:p>
            <a:pPr>
              <a:buFont typeface="+mj-lt"/>
              <a:buAutoNum type="arabicParenR"/>
            </a:pPr>
            <a:r>
              <a:rPr lang="en-GB" sz="1800" dirty="0"/>
              <a:t>Load precipitation </a:t>
            </a:r>
            <a:r>
              <a:rPr lang="en-GB" sz="1400" dirty="0"/>
              <a:t>(raster)</a:t>
            </a:r>
          </a:p>
          <a:p>
            <a:pPr>
              <a:buFont typeface="+mj-lt"/>
              <a:buAutoNum type="arabicParenR"/>
            </a:pPr>
            <a:r>
              <a:rPr lang="en-GB" sz="1800" dirty="0"/>
              <a:t>Resample precipitation to 100m pixels and clip to extent</a:t>
            </a:r>
            <a:br>
              <a:rPr lang="en-GB" sz="1800" dirty="0"/>
            </a:br>
            <a:r>
              <a:rPr lang="en-GB" sz="1400" dirty="0"/>
              <a:t>&gt; Warp</a:t>
            </a:r>
          </a:p>
          <a:p>
            <a:pPr>
              <a:buFont typeface="+mj-lt"/>
              <a:buAutoNum type="arabicParenR"/>
            </a:pPr>
            <a:r>
              <a:rPr lang="en-GB" sz="1800" dirty="0"/>
              <a:t>Multiply precipitation with infiltration coefficient and save as recharge </a:t>
            </a:r>
            <a:r>
              <a:rPr lang="en-GB" sz="1400" dirty="0"/>
              <a:t>&gt; Raster calculator, using equation P * IC</a:t>
            </a:r>
          </a:p>
          <a:p>
            <a:pPr>
              <a:buFont typeface="+mj-lt"/>
              <a:buAutoNum type="arabicParenR"/>
            </a:pPr>
            <a:r>
              <a:rPr lang="en-GB" sz="1800" dirty="0"/>
              <a:t>Reclassify recharge to 4 classes </a:t>
            </a:r>
            <a:r>
              <a:rPr lang="en-GB" sz="1400" dirty="0">
                <a:highlight>
                  <a:srgbClr val="FFFF00"/>
                </a:highlight>
              </a:rPr>
              <a:t>&gt; (Tool/</a:t>
            </a:r>
            <a:r>
              <a:rPr lang="en-GB" sz="1400" dirty="0" err="1">
                <a:highlight>
                  <a:srgbClr val="FFFF00"/>
                </a:highlight>
              </a:rPr>
              <a:t>Mehod</a:t>
            </a:r>
            <a:r>
              <a:rPr lang="en-GB" sz="1400" dirty="0">
                <a:highlight>
                  <a:srgbClr val="FFFF00"/>
                </a:highlight>
              </a:rPr>
              <a:t>?)</a:t>
            </a:r>
            <a:endParaRPr lang="en-GB" sz="1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2012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814821-D830-461F-AA1F-CC7E524FF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08" y="1606153"/>
            <a:ext cx="2675528" cy="33491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DF7B29-CF9C-42FC-B512-D624EB53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Recharge - Calculation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24A3DB-65FE-40FC-A2C2-202D98444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06153"/>
            <a:ext cx="2607138" cy="32635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BA1D67-8C62-45CB-9849-712CEE5D2EE1}"/>
              </a:ext>
            </a:extLst>
          </p:cNvPr>
          <p:cNvSpPr txBox="1"/>
          <p:nvPr/>
        </p:nvSpPr>
        <p:spPr>
          <a:xfrm>
            <a:off x="628650" y="1268016"/>
            <a:ext cx="23691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Precipitation (600-1000 mm/y)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DF2956A-9D2D-4919-B55D-8DD51DEC7BB8}"/>
              </a:ext>
            </a:extLst>
          </p:cNvPr>
          <p:cNvSpPr/>
          <p:nvPr/>
        </p:nvSpPr>
        <p:spPr>
          <a:xfrm>
            <a:off x="3405620" y="3023755"/>
            <a:ext cx="444212" cy="2337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EB6AC-9656-44F1-8110-A50145237CC4}"/>
              </a:ext>
            </a:extLst>
          </p:cNvPr>
          <p:cNvSpPr txBox="1"/>
          <p:nvPr/>
        </p:nvSpPr>
        <p:spPr>
          <a:xfrm>
            <a:off x="4026608" y="1270939"/>
            <a:ext cx="23691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Recharge (50-150 mm/y)</a:t>
            </a:r>
          </a:p>
        </p:txBody>
      </p:sp>
    </p:spTree>
    <p:extLst>
      <p:ext uri="{BB962C8B-B14F-4D97-AF65-F5344CB8AC3E}">
        <p14:creationId xmlns:p14="http://schemas.microsoft.com/office/powerpoint/2010/main" val="84826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hema">
  <a:themeElements>
    <a:clrScheme name="Acacia thema">
      <a:dk1>
        <a:srgbClr val="242069"/>
      </a:dk1>
      <a:lt1>
        <a:srgbClr val="FFFFFF"/>
      </a:lt1>
      <a:dk2>
        <a:srgbClr val="2B53A0"/>
      </a:dk2>
      <a:lt2>
        <a:srgbClr val="AFCDED"/>
      </a:lt2>
      <a:accent1>
        <a:srgbClr val="3887C7"/>
      </a:accent1>
      <a:accent2>
        <a:srgbClr val="BF70A7"/>
      </a:accent2>
      <a:accent3>
        <a:srgbClr val="91BC3B"/>
      </a:accent3>
      <a:accent4>
        <a:srgbClr val="248F68"/>
      </a:accent4>
      <a:accent5>
        <a:srgbClr val="E25B54"/>
      </a:accent5>
      <a:accent6>
        <a:srgbClr val="242069"/>
      </a:accent6>
      <a:hlink>
        <a:srgbClr val="3887C7"/>
      </a:hlink>
      <a:folHlink>
        <a:srgbClr val="3887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131B61630994F92DB5EC213F8AC7F" ma:contentTypeVersion="13" ma:contentTypeDescription="Create a new document." ma:contentTypeScope="" ma:versionID="3666762344edff81745cb2cc4dd0f838">
  <xsd:schema xmlns:xsd="http://www.w3.org/2001/XMLSchema" xmlns:xs="http://www.w3.org/2001/XMLSchema" xmlns:p="http://schemas.microsoft.com/office/2006/metadata/properties" xmlns:ns2="d2513dde-07b6-4400-b248-1a378362c066" xmlns:ns3="41cd66c0-f975-4f99-8ff2-07b988d8e907" targetNamespace="http://schemas.microsoft.com/office/2006/metadata/properties" ma:root="true" ma:fieldsID="2c3e1ae6ea691ac1db9bfed26429db80" ns2:_="" ns3:_="">
    <xsd:import namespace="d2513dde-07b6-4400-b248-1a378362c066"/>
    <xsd:import namespace="41cd66c0-f975-4f99-8ff2-07b988d8e9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13dde-07b6-4400-b248-1a378362c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d66c0-f975-4f99-8ff2-07b988d8e90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B91848-D9F4-4F4E-8FF8-4DD7BD4A1A14}">
  <ds:schemaRefs>
    <ds:schemaRef ds:uri="88195a91-a108-4dc6-adfd-6ef2ca4f3135"/>
    <ds:schemaRef ds:uri="http://purl.org/dc/terms/"/>
    <ds:schemaRef ds:uri="cf233de0-c49e-4f3c-b085-5117c406b3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3AB2BC-1BAB-4BB1-9979-1293B387C2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513dde-07b6-4400-b248-1a378362c066"/>
    <ds:schemaRef ds:uri="41cd66c0-f975-4f99-8ff2-07b988d8e9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0E9E57-2DD2-4943-B19B-AFAA4D319A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581</Words>
  <Application>Microsoft Office PowerPoint</Application>
  <PresentationFormat>On-screen Show (16:9)</PresentationFormat>
  <Paragraphs>110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Lucida Bright</vt:lpstr>
      <vt:lpstr>Univers 45 Light</vt:lpstr>
      <vt:lpstr>Univers LT 55</vt:lpstr>
      <vt:lpstr>Office-thema</vt:lpstr>
      <vt:lpstr>PowerPoint Presentation</vt:lpstr>
      <vt:lpstr>Training program</vt:lpstr>
      <vt:lpstr>Detailed program – Day 2</vt:lpstr>
      <vt:lpstr>Overlay analysis - Workflow </vt:lpstr>
      <vt:lpstr>Part 1</vt:lpstr>
      <vt:lpstr>Pre-processing – Recharge layer </vt:lpstr>
      <vt:lpstr>Infiltration coefficient layer – Procedure</vt:lpstr>
      <vt:lpstr>Recharge layer - Procedure</vt:lpstr>
      <vt:lpstr>Recharge - Calculation</vt:lpstr>
      <vt:lpstr>Part 2</vt:lpstr>
      <vt:lpstr>Pre-processing – Slope layer</vt:lpstr>
      <vt:lpstr>Slope layer – Procedure</vt:lpstr>
      <vt:lpstr>Slope layer - Calculation</vt:lpstr>
      <vt:lpstr>PowerPoint Presentation</vt:lpstr>
    </vt:vector>
  </TitlesOfParts>
  <Company>Pencilpoint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Melissa van Gent</dc:creator>
  <cp:lastModifiedBy>Jeanne Bazin</cp:lastModifiedBy>
  <cp:revision>31</cp:revision>
  <dcterms:created xsi:type="dcterms:W3CDTF">2016-08-03T07:16:53Z</dcterms:created>
  <dcterms:modified xsi:type="dcterms:W3CDTF">2022-03-14T11:02:27Z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0x010100D59131B61630994F92DB5EC213F8AC7F</vt:lpwstr>
  </property>
  <property fmtid="{D5CDD505-2E9C-101B-9397-08002B2CF9AE}" pid="3" name="Order">
    <vt:r8>42200</vt:r8>
  </property>
  <property fmtid="{D5CDD505-2E9C-101B-9397-08002B2CF9AE}" pid="4" name="AuthorIds_UIVersion_1024">
    <vt:lpwstr>67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</Properties>
</file>