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62" r:id="rId5"/>
    <p:sldId id="259" r:id="rId6"/>
    <p:sldId id="274" r:id="rId7"/>
    <p:sldId id="265" r:id="rId8"/>
    <p:sldId id="287" r:id="rId9"/>
    <p:sldId id="334" r:id="rId10"/>
    <p:sldId id="333" r:id="rId11"/>
    <p:sldId id="335" r:id="rId12"/>
    <p:sldId id="337" r:id="rId13"/>
    <p:sldId id="317" r:id="rId14"/>
    <p:sldId id="332" r:id="rId15"/>
    <p:sldId id="297" r:id="rId16"/>
    <p:sldId id="307" r:id="rId17"/>
    <p:sldId id="338" r:id="rId18"/>
    <p:sldId id="310" r:id="rId19"/>
    <p:sldId id="288" r:id="rId20"/>
    <p:sldId id="336" r:id="rId21"/>
    <p:sldId id="284" r:id="rId22"/>
    <p:sldId id="285" r:id="rId23"/>
    <p:sldId id="294" r:id="rId24"/>
    <p:sldId id="339" r:id="rId25"/>
    <p:sldId id="267" r:id="rId26"/>
    <p:sldId id="290" r:id="rId27"/>
    <p:sldId id="258" r:id="rId28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68FAC9-C4C0-461D-B277-16F7159AF73C}" v="59" dt="2022-03-09T11:17:44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4"/>
    <p:restoredTop sz="94633"/>
  </p:normalViewPr>
  <p:slideViewPr>
    <p:cSldViewPr snapToGrid="0" snapToObjects="1">
      <p:cViewPr varScale="1">
        <p:scale>
          <a:sx n="76" d="100"/>
          <a:sy n="76" d="100"/>
        </p:scale>
        <p:origin x="90" y="7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32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ne Bazin" userId="3572f804-e0b8-435a-8f9e-6dd76882022b" providerId="ADAL" clId="{D268FAC9-C4C0-461D-B277-16F7159AF73C}"/>
    <pc:docChg chg="undo custSel addSld delSld modSld sldOrd">
      <pc:chgData name="Jeanne Bazin" userId="3572f804-e0b8-435a-8f9e-6dd76882022b" providerId="ADAL" clId="{D268FAC9-C4C0-461D-B277-16F7159AF73C}" dt="2022-03-14T11:42:20.089" v="2523" actId="20577"/>
      <pc:docMkLst>
        <pc:docMk/>
      </pc:docMkLst>
      <pc:sldChg chg="del">
        <pc:chgData name="Jeanne Bazin" userId="3572f804-e0b8-435a-8f9e-6dd76882022b" providerId="ADAL" clId="{D268FAC9-C4C0-461D-B277-16F7159AF73C}" dt="2022-03-08T09:21:48.050" v="1" actId="47"/>
        <pc:sldMkLst>
          <pc:docMk/>
          <pc:sldMk cId="1378554555" sldId="257"/>
        </pc:sldMkLst>
      </pc:sldChg>
      <pc:sldChg chg="add del">
        <pc:chgData name="Jeanne Bazin" userId="3572f804-e0b8-435a-8f9e-6dd76882022b" providerId="ADAL" clId="{D268FAC9-C4C0-461D-B277-16F7159AF73C}" dt="2022-03-08T15:57:42.594" v="1580"/>
        <pc:sldMkLst>
          <pc:docMk/>
          <pc:sldMk cId="436339403" sldId="259"/>
        </pc:sldMkLst>
      </pc:sldChg>
      <pc:sldChg chg="del">
        <pc:chgData name="Jeanne Bazin" userId="3572f804-e0b8-435a-8f9e-6dd76882022b" providerId="ADAL" clId="{D268FAC9-C4C0-461D-B277-16F7159AF73C}" dt="2022-03-08T11:19:24.954" v="51" actId="47"/>
        <pc:sldMkLst>
          <pc:docMk/>
          <pc:sldMk cId="3653944772" sldId="260"/>
        </pc:sldMkLst>
      </pc:sldChg>
      <pc:sldChg chg="del">
        <pc:chgData name="Jeanne Bazin" userId="3572f804-e0b8-435a-8f9e-6dd76882022b" providerId="ADAL" clId="{D268FAC9-C4C0-461D-B277-16F7159AF73C}" dt="2022-03-08T11:19:26.354" v="52" actId="47"/>
        <pc:sldMkLst>
          <pc:docMk/>
          <pc:sldMk cId="2371871411" sldId="261"/>
        </pc:sldMkLst>
      </pc:sldChg>
      <pc:sldChg chg="modSp add mod">
        <pc:chgData name="Jeanne Bazin" userId="3572f804-e0b8-435a-8f9e-6dd76882022b" providerId="ADAL" clId="{D268FAC9-C4C0-461D-B277-16F7159AF73C}" dt="2022-03-08T09:31:11.922" v="48" actId="20577"/>
        <pc:sldMkLst>
          <pc:docMk/>
          <pc:sldMk cId="3655985266" sldId="262"/>
        </pc:sldMkLst>
        <pc:spChg chg="mod">
          <ac:chgData name="Jeanne Bazin" userId="3572f804-e0b8-435a-8f9e-6dd76882022b" providerId="ADAL" clId="{D268FAC9-C4C0-461D-B277-16F7159AF73C}" dt="2022-03-08T09:31:11.922" v="48" actId="20577"/>
          <ac:spMkLst>
            <pc:docMk/>
            <pc:sldMk cId="3655985266" sldId="262"/>
            <ac:spMk id="16" creationId="{00000000-0000-0000-0000-000000000000}"/>
          </ac:spMkLst>
        </pc:spChg>
      </pc:sldChg>
      <pc:sldChg chg="add del">
        <pc:chgData name="Jeanne Bazin" userId="3572f804-e0b8-435a-8f9e-6dd76882022b" providerId="ADAL" clId="{D268FAC9-C4C0-461D-B277-16F7159AF73C}" dt="2022-03-08T15:57:46.498" v="1581" actId="47"/>
        <pc:sldMkLst>
          <pc:docMk/>
          <pc:sldMk cId="3206471916" sldId="263"/>
        </pc:sldMkLst>
      </pc:sldChg>
      <pc:sldChg chg="add ord">
        <pc:chgData name="Jeanne Bazin" userId="3572f804-e0b8-435a-8f9e-6dd76882022b" providerId="ADAL" clId="{D268FAC9-C4C0-461D-B277-16F7159AF73C}" dt="2022-03-08T13:24:49.632" v="309"/>
        <pc:sldMkLst>
          <pc:docMk/>
          <pc:sldMk cId="2199531827" sldId="265"/>
        </pc:sldMkLst>
      </pc:sldChg>
      <pc:sldChg chg="modSp add mod">
        <pc:chgData name="Jeanne Bazin" userId="3572f804-e0b8-435a-8f9e-6dd76882022b" providerId="ADAL" clId="{D268FAC9-C4C0-461D-B277-16F7159AF73C}" dt="2022-03-14T10:15:46.420" v="2521" actId="20577"/>
        <pc:sldMkLst>
          <pc:docMk/>
          <pc:sldMk cId="3598753431" sldId="267"/>
        </pc:sldMkLst>
        <pc:spChg chg="mod">
          <ac:chgData name="Jeanne Bazin" userId="3572f804-e0b8-435a-8f9e-6dd76882022b" providerId="ADAL" clId="{D268FAC9-C4C0-461D-B277-16F7159AF73C}" dt="2022-03-09T12:33:30.998" v="2296" actId="20577"/>
          <ac:spMkLst>
            <pc:docMk/>
            <pc:sldMk cId="3598753431" sldId="267"/>
            <ac:spMk id="2" creationId="{63B51F67-AF53-4318-B03F-266D71E368FA}"/>
          </ac:spMkLst>
        </pc:spChg>
        <pc:spChg chg="mod">
          <ac:chgData name="Jeanne Bazin" userId="3572f804-e0b8-435a-8f9e-6dd76882022b" providerId="ADAL" clId="{D268FAC9-C4C0-461D-B277-16F7159AF73C}" dt="2022-03-14T10:15:46.420" v="2521" actId="20577"/>
          <ac:spMkLst>
            <pc:docMk/>
            <pc:sldMk cId="3598753431" sldId="267"/>
            <ac:spMk id="3" creationId="{90946787-7D20-40B2-B08D-07F844EB36DC}"/>
          </ac:spMkLst>
        </pc:spChg>
      </pc:sldChg>
      <pc:sldChg chg="modSp add mod">
        <pc:chgData name="Jeanne Bazin" userId="3572f804-e0b8-435a-8f9e-6dd76882022b" providerId="ADAL" clId="{D268FAC9-C4C0-461D-B277-16F7159AF73C}" dt="2022-03-08T15:57:55.189" v="1582" actId="20577"/>
        <pc:sldMkLst>
          <pc:docMk/>
          <pc:sldMk cId="875803237" sldId="274"/>
        </pc:sldMkLst>
        <pc:graphicFrameChg chg="mod modGraphic">
          <ac:chgData name="Jeanne Bazin" userId="3572f804-e0b8-435a-8f9e-6dd76882022b" providerId="ADAL" clId="{D268FAC9-C4C0-461D-B277-16F7159AF73C}" dt="2022-03-08T15:57:55.189" v="1582" actId="20577"/>
          <ac:graphicFrameMkLst>
            <pc:docMk/>
            <pc:sldMk cId="875803237" sldId="274"/>
            <ac:graphicFrameMk id="4" creationId="{58BE4FA3-D55B-4610-B29C-EB89D374355F}"/>
          </ac:graphicFrameMkLst>
        </pc:graphicFrameChg>
      </pc:sldChg>
      <pc:sldChg chg="modSp add del mod">
        <pc:chgData name="Jeanne Bazin" userId="3572f804-e0b8-435a-8f9e-6dd76882022b" providerId="ADAL" clId="{D268FAC9-C4C0-461D-B277-16F7159AF73C}" dt="2022-03-09T11:32:59.767" v="2222" actId="47"/>
        <pc:sldMkLst>
          <pc:docMk/>
          <pc:sldMk cId="3079038198" sldId="275"/>
        </pc:sldMkLst>
        <pc:spChg chg="mod">
          <ac:chgData name="Jeanne Bazin" userId="3572f804-e0b8-435a-8f9e-6dd76882022b" providerId="ADAL" clId="{D268FAC9-C4C0-461D-B277-16F7159AF73C}" dt="2022-03-09T11:32:15.477" v="2213" actId="20577"/>
          <ac:spMkLst>
            <pc:docMk/>
            <pc:sldMk cId="3079038198" sldId="275"/>
            <ac:spMk id="3" creationId="{90946787-7D20-40B2-B08D-07F844EB36DC}"/>
          </ac:spMkLst>
        </pc:spChg>
      </pc:sldChg>
      <pc:sldChg chg="add del">
        <pc:chgData name="Jeanne Bazin" userId="3572f804-e0b8-435a-8f9e-6dd76882022b" providerId="ADAL" clId="{D268FAC9-C4C0-461D-B277-16F7159AF73C}" dt="2022-03-08T13:49:56.098" v="1310" actId="47"/>
        <pc:sldMkLst>
          <pc:docMk/>
          <pc:sldMk cId="4046606300" sldId="282"/>
        </pc:sldMkLst>
      </pc:sldChg>
      <pc:sldChg chg="add del">
        <pc:chgData name="Jeanne Bazin" userId="3572f804-e0b8-435a-8f9e-6dd76882022b" providerId="ADAL" clId="{D268FAC9-C4C0-461D-B277-16F7159AF73C}" dt="2022-03-08T15:01:59.737" v="1577" actId="2696"/>
        <pc:sldMkLst>
          <pc:docMk/>
          <pc:sldMk cId="3182385502" sldId="283"/>
        </pc:sldMkLst>
      </pc:sldChg>
      <pc:sldChg chg="modSp add mod ord">
        <pc:chgData name="Jeanne Bazin" userId="3572f804-e0b8-435a-8f9e-6dd76882022b" providerId="ADAL" clId="{D268FAC9-C4C0-461D-B277-16F7159AF73C}" dt="2022-03-14T10:13:06.965" v="2518" actId="403"/>
        <pc:sldMkLst>
          <pc:docMk/>
          <pc:sldMk cId="690423334" sldId="284"/>
        </pc:sldMkLst>
        <pc:spChg chg="mod">
          <ac:chgData name="Jeanne Bazin" userId="3572f804-e0b8-435a-8f9e-6dd76882022b" providerId="ADAL" clId="{D268FAC9-C4C0-461D-B277-16F7159AF73C}" dt="2022-03-09T11:27:07.944" v="2129" actId="20577"/>
          <ac:spMkLst>
            <pc:docMk/>
            <pc:sldMk cId="690423334" sldId="284"/>
            <ac:spMk id="2" creationId="{63B51F67-AF53-4318-B03F-266D71E368FA}"/>
          </ac:spMkLst>
        </pc:spChg>
        <pc:spChg chg="mod">
          <ac:chgData name="Jeanne Bazin" userId="3572f804-e0b8-435a-8f9e-6dd76882022b" providerId="ADAL" clId="{D268FAC9-C4C0-461D-B277-16F7159AF73C}" dt="2022-03-14T10:13:06.965" v="2518" actId="403"/>
          <ac:spMkLst>
            <pc:docMk/>
            <pc:sldMk cId="690423334" sldId="284"/>
            <ac:spMk id="3" creationId="{90946787-7D20-40B2-B08D-07F844EB36DC}"/>
          </ac:spMkLst>
        </pc:spChg>
      </pc:sldChg>
      <pc:sldChg chg="add del">
        <pc:chgData name="Jeanne Bazin" userId="3572f804-e0b8-435a-8f9e-6dd76882022b" providerId="ADAL" clId="{D268FAC9-C4C0-461D-B277-16F7159AF73C}" dt="2022-03-08T13:04:22.955" v="306" actId="2696"/>
        <pc:sldMkLst>
          <pc:docMk/>
          <pc:sldMk cId="1581093622" sldId="284"/>
        </pc:sldMkLst>
      </pc:sldChg>
      <pc:sldChg chg="modSp add mod">
        <pc:chgData name="Jeanne Bazin" userId="3572f804-e0b8-435a-8f9e-6dd76882022b" providerId="ADAL" clId="{D268FAC9-C4C0-461D-B277-16F7159AF73C}" dt="2022-03-09T11:27:53.776" v="2145" actId="1076"/>
        <pc:sldMkLst>
          <pc:docMk/>
          <pc:sldMk cId="1001144915" sldId="285"/>
        </pc:sldMkLst>
        <pc:spChg chg="mod">
          <ac:chgData name="Jeanne Bazin" userId="3572f804-e0b8-435a-8f9e-6dd76882022b" providerId="ADAL" clId="{D268FAC9-C4C0-461D-B277-16F7159AF73C}" dt="2022-03-09T11:27:26.397" v="2142" actId="20577"/>
          <ac:spMkLst>
            <pc:docMk/>
            <pc:sldMk cId="1001144915" sldId="285"/>
            <ac:spMk id="2" creationId="{3735FD0E-4E0C-4E6A-A73D-B4117FF97E0D}"/>
          </ac:spMkLst>
        </pc:spChg>
        <pc:spChg chg="mod">
          <ac:chgData name="Jeanne Bazin" userId="3572f804-e0b8-435a-8f9e-6dd76882022b" providerId="ADAL" clId="{D268FAC9-C4C0-461D-B277-16F7159AF73C}" dt="2022-03-09T11:27:50.536" v="2144" actId="1076"/>
          <ac:spMkLst>
            <pc:docMk/>
            <pc:sldMk cId="1001144915" sldId="285"/>
            <ac:spMk id="7" creationId="{C9960796-E6E9-484A-9F7B-141E1DCAA63E}"/>
          </ac:spMkLst>
        </pc:spChg>
        <pc:picChg chg="mod">
          <ac:chgData name="Jeanne Bazin" userId="3572f804-e0b8-435a-8f9e-6dd76882022b" providerId="ADAL" clId="{D268FAC9-C4C0-461D-B277-16F7159AF73C}" dt="2022-03-09T11:27:48.152" v="2143" actId="1076"/>
          <ac:picMkLst>
            <pc:docMk/>
            <pc:sldMk cId="1001144915" sldId="285"/>
            <ac:picMk id="4" creationId="{ED792FCB-0922-42CD-AFE4-4B82741BA888}"/>
          </ac:picMkLst>
        </pc:picChg>
        <pc:picChg chg="mod">
          <ac:chgData name="Jeanne Bazin" userId="3572f804-e0b8-435a-8f9e-6dd76882022b" providerId="ADAL" clId="{D268FAC9-C4C0-461D-B277-16F7159AF73C}" dt="2022-03-09T11:27:53.776" v="2145" actId="1076"/>
          <ac:picMkLst>
            <pc:docMk/>
            <pc:sldMk cId="1001144915" sldId="285"/>
            <ac:picMk id="6" creationId="{63A63F42-4DA7-44B4-8DCA-580387004AE8}"/>
          </ac:picMkLst>
        </pc:picChg>
      </pc:sldChg>
      <pc:sldChg chg="add del">
        <pc:chgData name="Jeanne Bazin" userId="3572f804-e0b8-435a-8f9e-6dd76882022b" providerId="ADAL" clId="{D268FAC9-C4C0-461D-B277-16F7159AF73C}" dt="2022-03-08T13:04:22.955" v="306" actId="2696"/>
        <pc:sldMkLst>
          <pc:docMk/>
          <pc:sldMk cId="1901622155" sldId="285"/>
        </pc:sldMkLst>
      </pc:sldChg>
      <pc:sldChg chg="add del">
        <pc:chgData name="Jeanne Bazin" userId="3572f804-e0b8-435a-8f9e-6dd76882022b" providerId="ADAL" clId="{D268FAC9-C4C0-461D-B277-16F7159AF73C}" dt="2022-03-08T15:01:59.737" v="1577" actId="2696"/>
        <pc:sldMkLst>
          <pc:docMk/>
          <pc:sldMk cId="1033744629" sldId="286"/>
        </pc:sldMkLst>
      </pc:sldChg>
      <pc:sldChg chg="add del">
        <pc:chgData name="Jeanne Bazin" userId="3572f804-e0b8-435a-8f9e-6dd76882022b" providerId="ADAL" clId="{D268FAC9-C4C0-461D-B277-16F7159AF73C}" dt="2022-03-09T12:30:59.796" v="2225" actId="47"/>
        <pc:sldMkLst>
          <pc:docMk/>
          <pc:sldMk cId="2120059696" sldId="286"/>
        </pc:sldMkLst>
      </pc:sldChg>
      <pc:sldChg chg="addSp delSp modSp new mod ord modClrScheme chgLayout">
        <pc:chgData name="Jeanne Bazin" userId="3572f804-e0b8-435a-8f9e-6dd76882022b" providerId="ADAL" clId="{D268FAC9-C4C0-461D-B277-16F7159AF73C}" dt="2022-03-08T13:33:11.321" v="323" actId="20577"/>
        <pc:sldMkLst>
          <pc:docMk/>
          <pc:sldMk cId="2712975768" sldId="287"/>
        </pc:sldMkLst>
        <pc:spChg chg="del mod ord">
          <ac:chgData name="Jeanne Bazin" userId="3572f804-e0b8-435a-8f9e-6dd76882022b" providerId="ADAL" clId="{D268FAC9-C4C0-461D-B277-16F7159AF73C}" dt="2022-03-08T13:01:33.817" v="148" actId="700"/>
          <ac:spMkLst>
            <pc:docMk/>
            <pc:sldMk cId="2712975768" sldId="287"/>
            <ac:spMk id="2" creationId="{29AE19F4-FD6B-4597-8EFA-7900DCFB4988}"/>
          </ac:spMkLst>
        </pc:spChg>
        <pc:spChg chg="del mod ord">
          <ac:chgData name="Jeanne Bazin" userId="3572f804-e0b8-435a-8f9e-6dd76882022b" providerId="ADAL" clId="{D268FAC9-C4C0-461D-B277-16F7159AF73C}" dt="2022-03-08T13:01:33.817" v="148" actId="700"/>
          <ac:spMkLst>
            <pc:docMk/>
            <pc:sldMk cId="2712975768" sldId="287"/>
            <ac:spMk id="3" creationId="{5E5193DD-122F-40F3-8763-496F4DAC4A32}"/>
          </ac:spMkLst>
        </pc:spChg>
        <pc:spChg chg="add mod ord">
          <ac:chgData name="Jeanne Bazin" userId="3572f804-e0b8-435a-8f9e-6dd76882022b" providerId="ADAL" clId="{D268FAC9-C4C0-461D-B277-16F7159AF73C}" dt="2022-03-08T13:01:36.848" v="154" actId="20577"/>
          <ac:spMkLst>
            <pc:docMk/>
            <pc:sldMk cId="2712975768" sldId="287"/>
            <ac:spMk id="4" creationId="{9326B09A-6669-45D5-8D3D-C4D2B0EB55E1}"/>
          </ac:spMkLst>
        </pc:spChg>
        <pc:spChg chg="add mod ord">
          <ac:chgData name="Jeanne Bazin" userId="3572f804-e0b8-435a-8f9e-6dd76882022b" providerId="ADAL" clId="{D268FAC9-C4C0-461D-B277-16F7159AF73C}" dt="2022-03-08T13:33:11.321" v="323" actId="20577"/>
          <ac:spMkLst>
            <pc:docMk/>
            <pc:sldMk cId="2712975768" sldId="287"/>
            <ac:spMk id="5" creationId="{9451F8DF-60B0-449E-88B7-76167DD37EEC}"/>
          </ac:spMkLst>
        </pc:spChg>
      </pc:sldChg>
      <pc:sldChg chg="modSp add mod ord">
        <pc:chgData name="Jeanne Bazin" userId="3572f804-e0b8-435a-8f9e-6dd76882022b" providerId="ADAL" clId="{D268FAC9-C4C0-461D-B277-16F7159AF73C}" dt="2022-03-08T13:24:49.632" v="309"/>
        <pc:sldMkLst>
          <pc:docMk/>
          <pc:sldMk cId="3005484079" sldId="288"/>
        </pc:sldMkLst>
        <pc:spChg chg="mod">
          <ac:chgData name="Jeanne Bazin" userId="3572f804-e0b8-435a-8f9e-6dd76882022b" providerId="ADAL" clId="{D268FAC9-C4C0-461D-B277-16F7159AF73C}" dt="2022-03-08T13:02:31.213" v="249" actId="20577"/>
          <ac:spMkLst>
            <pc:docMk/>
            <pc:sldMk cId="3005484079" sldId="288"/>
            <ac:spMk id="4" creationId="{9326B09A-6669-45D5-8D3D-C4D2B0EB55E1}"/>
          </ac:spMkLst>
        </pc:spChg>
        <pc:spChg chg="mod">
          <ac:chgData name="Jeanne Bazin" userId="3572f804-e0b8-435a-8f9e-6dd76882022b" providerId="ADAL" clId="{D268FAC9-C4C0-461D-B277-16F7159AF73C}" dt="2022-03-08T13:02:51.056" v="284" actId="20577"/>
          <ac:spMkLst>
            <pc:docMk/>
            <pc:sldMk cId="3005484079" sldId="288"/>
            <ac:spMk id="5" creationId="{9451F8DF-60B0-449E-88B7-76167DD37EEC}"/>
          </ac:spMkLst>
        </pc:spChg>
      </pc:sldChg>
      <pc:sldChg chg="modSp add del mod">
        <pc:chgData name="Jeanne Bazin" userId="3572f804-e0b8-435a-8f9e-6dd76882022b" providerId="ADAL" clId="{D268FAC9-C4C0-461D-B277-16F7159AF73C}" dt="2022-03-08T15:01:59.737" v="1577" actId="2696"/>
        <pc:sldMkLst>
          <pc:docMk/>
          <pc:sldMk cId="2079575685" sldId="289"/>
        </pc:sldMkLst>
        <pc:spChg chg="mod">
          <ac:chgData name="Jeanne Bazin" userId="3572f804-e0b8-435a-8f9e-6dd76882022b" providerId="ADAL" clId="{D268FAC9-C4C0-461D-B277-16F7159AF73C}" dt="2022-03-08T13:03:01.168" v="287" actId="20577"/>
          <ac:spMkLst>
            <pc:docMk/>
            <pc:sldMk cId="2079575685" sldId="289"/>
            <ac:spMk id="4" creationId="{9326B09A-6669-45D5-8D3D-C4D2B0EB55E1}"/>
          </ac:spMkLst>
        </pc:spChg>
        <pc:spChg chg="mod">
          <ac:chgData name="Jeanne Bazin" userId="3572f804-e0b8-435a-8f9e-6dd76882022b" providerId="ADAL" clId="{D268FAC9-C4C0-461D-B277-16F7159AF73C}" dt="2022-03-08T13:04:17.890" v="305" actId="20577"/>
          <ac:spMkLst>
            <pc:docMk/>
            <pc:sldMk cId="2079575685" sldId="289"/>
            <ac:spMk id="5" creationId="{9451F8DF-60B0-449E-88B7-76167DD37EEC}"/>
          </ac:spMkLst>
        </pc:spChg>
      </pc:sldChg>
      <pc:sldChg chg="add del ord">
        <pc:chgData name="Jeanne Bazin" userId="3572f804-e0b8-435a-8f9e-6dd76882022b" providerId="ADAL" clId="{D268FAC9-C4C0-461D-B277-16F7159AF73C}" dt="2022-03-09T12:35:36.248" v="2341" actId="47"/>
        <pc:sldMkLst>
          <pc:docMk/>
          <pc:sldMk cId="2379132311" sldId="289"/>
        </pc:sldMkLst>
      </pc:sldChg>
      <pc:sldChg chg="modSp add mod ord">
        <pc:chgData name="Jeanne Bazin" userId="3572f804-e0b8-435a-8f9e-6dd76882022b" providerId="ADAL" clId="{D268FAC9-C4C0-461D-B277-16F7159AF73C}" dt="2022-03-09T12:33:53.495" v="2313" actId="14100"/>
        <pc:sldMkLst>
          <pc:docMk/>
          <pc:sldMk cId="594776222" sldId="290"/>
        </pc:sldMkLst>
        <pc:spChg chg="mod">
          <ac:chgData name="Jeanne Bazin" userId="3572f804-e0b8-435a-8f9e-6dd76882022b" providerId="ADAL" clId="{D268FAC9-C4C0-461D-B277-16F7159AF73C}" dt="2022-03-09T12:33:53.495" v="2313" actId="14100"/>
          <ac:spMkLst>
            <pc:docMk/>
            <pc:sldMk cId="594776222" sldId="290"/>
            <ac:spMk id="2" creationId="{82FF8382-D48B-4A61-8C11-8BBE56C98393}"/>
          </ac:spMkLst>
        </pc:spChg>
        <pc:spChg chg="mod">
          <ac:chgData name="Jeanne Bazin" userId="3572f804-e0b8-435a-8f9e-6dd76882022b" providerId="ADAL" clId="{D268FAC9-C4C0-461D-B277-16F7159AF73C}" dt="2022-03-09T12:32:18.991" v="2239" actId="1076"/>
          <ac:spMkLst>
            <pc:docMk/>
            <pc:sldMk cId="594776222" sldId="290"/>
            <ac:spMk id="11" creationId="{941F7910-5E6B-43F7-9957-62D61C213662}"/>
          </ac:spMkLst>
        </pc:spChg>
        <pc:spChg chg="mod">
          <ac:chgData name="Jeanne Bazin" userId="3572f804-e0b8-435a-8f9e-6dd76882022b" providerId="ADAL" clId="{D268FAC9-C4C0-461D-B277-16F7159AF73C}" dt="2022-03-09T12:32:38.860" v="2242" actId="1076"/>
          <ac:spMkLst>
            <pc:docMk/>
            <pc:sldMk cId="594776222" sldId="290"/>
            <ac:spMk id="12" creationId="{8B639A19-D7E2-405D-9AEF-AF33D4D9D5B6}"/>
          </ac:spMkLst>
        </pc:spChg>
        <pc:spChg chg="mod">
          <ac:chgData name="Jeanne Bazin" userId="3572f804-e0b8-435a-8f9e-6dd76882022b" providerId="ADAL" clId="{D268FAC9-C4C0-461D-B277-16F7159AF73C}" dt="2022-03-09T12:32:31.535" v="2241" actId="1076"/>
          <ac:spMkLst>
            <pc:docMk/>
            <pc:sldMk cId="594776222" sldId="290"/>
            <ac:spMk id="13" creationId="{D8B5AF6A-3465-4DA4-90F2-28D6B2863B1C}"/>
          </ac:spMkLst>
        </pc:spChg>
        <pc:picChg chg="mod">
          <ac:chgData name="Jeanne Bazin" userId="3572f804-e0b8-435a-8f9e-6dd76882022b" providerId="ADAL" clId="{D268FAC9-C4C0-461D-B277-16F7159AF73C}" dt="2022-03-09T12:32:14.073" v="2238" actId="1076"/>
          <ac:picMkLst>
            <pc:docMk/>
            <pc:sldMk cId="594776222" sldId="290"/>
            <ac:picMk id="9" creationId="{DFE37794-4127-48A2-8CEE-286169300F38}"/>
          </ac:picMkLst>
        </pc:picChg>
        <pc:picChg chg="mod">
          <ac:chgData name="Jeanne Bazin" userId="3572f804-e0b8-435a-8f9e-6dd76882022b" providerId="ADAL" clId="{D268FAC9-C4C0-461D-B277-16F7159AF73C}" dt="2022-03-09T12:31:43.999" v="2236" actId="1076"/>
          <ac:picMkLst>
            <pc:docMk/>
            <pc:sldMk cId="594776222" sldId="290"/>
            <ac:picMk id="10" creationId="{2993333A-CEF0-4A2B-84F4-58CDC9102DCA}"/>
          </ac:picMkLst>
        </pc:picChg>
      </pc:sldChg>
      <pc:sldChg chg="add">
        <pc:chgData name="Jeanne Bazin" userId="3572f804-e0b8-435a-8f9e-6dd76882022b" providerId="ADAL" clId="{D268FAC9-C4C0-461D-B277-16F7159AF73C}" dt="2022-03-08T15:02:56.453" v="1578"/>
        <pc:sldMkLst>
          <pc:docMk/>
          <pc:sldMk cId="1910729041" sldId="294"/>
        </pc:sldMkLst>
      </pc:sldChg>
      <pc:sldChg chg="modSp add mod ord">
        <pc:chgData name="Jeanne Bazin" userId="3572f804-e0b8-435a-8f9e-6dd76882022b" providerId="ADAL" clId="{D268FAC9-C4C0-461D-B277-16F7159AF73C}" dt="2022-03-09T11:19:10.912" v="1681"/>
        <pc:sldMkLst>
          <pc:docMk/>
          <pc:sldMk cId="3190160172" sldId="297"/>
        </pc:sldMkLst>
        <pc:spChg chg="mod">
          <ac:chgData name="Jeanne Bazin" userId="3572f804-e0b8-435a-8f9e-6dd76882022b" providerId="ADAL" clId="{D268FAC9-C4C0-461D-B277-16F7159AF73C}" dt="2022-03-09T11:18:21.841" v="1676" actId="20577"/>
          <ac:spMkLst>
            <pc:docMk/>
            <pc:sldMk cId="3190160172" sldId="297"/>
            <ac:spMk id="2" creationId="{0EE506BD-5878-4EF8-8B97-4026C8AE3B82}"/>
          </ac:spMkLst>
        </pc:spChg>
      </pc:sldChg>
      <pc:sldChg chg="delSp modSp add mod ord">
        <pc:chgData name="Jeanne Bazin" userId="3572f804-e0b8-435a-8f9e-6dd76882022b" providerId="ADAL" clId="{D268FAC9-C4C0-461D-B277-16F7159AF73C}" dt="2022-03-09T11:18:59.940" v="1679"/>
        <pc:sldMkLst>
          <pc:docMk/>
          <pc:sldMk cId="2700740322" sldId="307"/>
        </pc:sldMkLst>
        <pc:spChg chg="mod">
          <ac:chgData name="Jeanne Bazin" userId="3572f804-e0b8-435a-8f9e-6dd76882022b" providerId="ADAL" clId="{D268FAC9-C4C0-461D-B277-16F7159AF73C}" dt="2022-03-08T13:48:03.315" v="1298"/>
          <ac:spMkLst>
            <pc:docMk/>
            <pc:sldMk cId="2700740322" sldId="307"/>
            <ac:spMk id="2" creationId="{8DD7FD71-7C37-4F12-B6AB-F6EE0DCF8E35}"/>
          </ac:spMkLst>
        </pc:spChg>
        <pc:spChg chg="del">
          <ac:chgData name="Jeanne Bazin" userId="3572f804-e0b8-435a-8f9e-6dd76882022b" providerId="ADAL" clId="{D268FAC9-C4C0-461D-B277-16F7159AF73C}" dt="2022-03-08T13:48:44.986" v="1307" actId="478"/>
          <ac:spMkLst>
            <pc:docMk/>
            <pc:sldMk cId="2700740322" sldId="307"/>
            <ac:spMk id="3" creationId="{8DB364FC-9947-4378-8033-7029152198DF}"/>
          </ac:spMkLst>
        </pc:spChg>
      </pc:sldChg>
      <pc:sldChg chg="modSp add mod">
        <pc:chgData name="Jeanne Bazin" userId="3572f804-e0b8-435a-8f9e-6dd76882022b" providerId="ADAL" clId="{D268FAC9-C4C0-461D-B277-16F7159AF73C}" dt="2022-03-09T11:18:41.928" v="1677" actId="20577"/>
        <pc:sldMkLst>
          <pc:docMk/>
          <pc:sldMk cId="410695966" sldId="310"/>
        </pc:sldMkLst>
        <pc:spChg chg="mod">
          <ac:chgData name="Jeanne Bazin" userId="3572f804-e0b8-435a-8f9e-6dd76882022b" providerId="ADAL" clId="{D268FAC9-C4C0-461D-B277-16F7159AF73C}" dt="2022-03-09T11:18:41.928" v="1677" actId="20577"/>
          <ac:spMkLst>
            <pc:docMk/>
            <pc:sldMk cId="410695966" sldId="310"/>
            <ac:spMk id="2" creationId="{EA5D83EF-C073-4702-BBD4-F73C0AB652D8}"/>
          </ac:spMkLst>
        </pc:spChg>
      </pc:sldChg>
      <pc:sldChg chg="modSp add mod">
        <pc:chgData name="Jeanne Bazin" userId="3572f804-e0b8-435a-8f9e-6dd76882022b" providerId="ADAL" clId="{D268FAC9-C4C0-461D-B277-16F7159AF73C}" dt="2022-03-09T11:18:13.049" v="1674" actId="20577"/>
        <pc:sldMkLst>
          <pc:docMk/>
          <pc:sldMk cId="1722993280" sldId="317"/>
        </pc:sldMkLst>
        <pc:spChg chg="mod">
          <ac:chgData name="Jeanne Bazin" userId="3572f804-e0b8-435a-8f9e-6dd76882022b" providerId="ADAL" clId="{D268FAC9-C4C0-461D-B277-16F7159AF73C}" dt="2022-03-09T11:18:13.049" v="1674" actId="20577"/>
          <ac:spMkLst>
            <pc:docMk/>
            <pc:sldMk cId="1722993280" sldId="317"/>
            <ac:spMk id="2" creationId="{8D2DDAA9-3F30-4E31-A705-1A5F7E12A9C0}"/>
          </ac:spMkLst>
        </pc:spChg>
      </pc:sldChg>
      <pc:sldChg chg="modSp add mod ord">
        <pc:chgData name="Jeanne Bazin" userId="3572f804-e0b8-435a-8f9e-6dd76882022b" providerId="ADAL" clId="{D268FAC9-C4C0-461D-B277-16F7159AF73C}" dt="2022-03-09T11:18:16.696" v="1675" actId="20577"/>
        <pc:sldMkLst>
          <pc:docMk/>
          <pc:sldMk cId="219946177" sldId="332"/>
        </pc:sldMkLst>
        <pc:spChg chg="mod">
          <ac:chgData name="Jeanne Bazin" userId="3572f804-e0b8-435a-8f9e-6dd76882022b" providerId="ADAL" clId="{D268FAC9-C4C0-461D-B277-16F7159AF73C}" dt="2022-03-09T11:18:16.696" v="1675" actId="20577"/>
          <ac:spMkLst>
            <pc:docMk/>
            <pc:sldMk cId="219946177" sldId="332"/>
            <ac:spMk id="2" creationId="{7D3123F4-61E2-4CBE-9ACD-F30BFF379D90}"/>
          </ac:spMkLst>
        </pc:spChg>
        <pc:picChg chg="mod">
          <ac:chgData name="Jeanne Bazin" userId="3572f804-e0b8-435a-8f9e-6dd76882022b" providerId="ADAL" clId="{D268FAC9-C4C0-461D-B277-16F7159AF73C}" dt="2022-03-08T13:48:26.263" v="1305" actId="1076"/>
          <ac:picMkLst>
            <pc:docMk/>
            <pc:sldMk cId="219946177" sldId="332"/>
            <ac:picMk id="4" creationId="{D0A57CA7-1F99-445F-A62F-5D248268C195}"/>
          </ac:picMkLst>
        </pc:picChg>
        <pc:picChg chg="mod">
          <ac:chgData name="Jeanne Bazin" userId="3572f804-e0b8-435a-8f9e-6dd76882022b" providerId="ADAL" clId="{D268FAC9-C4C0-461D-B277-16F7159AF73C}" dt="2022-03-08T13:48:37.854" v="1306" actId="1076"/>
          <ac:picMkLst>
            <pc:docMk/>
            <pc:sldMk cId="219946177" sldId="332"/>
            <ac:picMk id="5" creationId="{FF26599C-16A2-49DF-A1F2-56BCA10DFC4D}"/>
          </ac:picMkLst>
        </pc:picChg>
      </pc:sldChg>
      <pc:sldChg chg="modSp new mod">
        <pc:chgData name="Jeanne Bazin" userId="3572f804-e0b8-435a-8f9e-6dd76882022b" providerId="ADAL" clId="{D268FAC9-C4C0-461D-B277-16F7159AF73C}" dt="2022-03-09T11:13:29.680" v="1616" actId="20577"/>
        <pc:sldMkLst>
          <pc:docMk/>
          <pc:sldMk cId="2469444139" sldId="333"/>
        </pc:sldMkLst>
        <pc:spChg chg="mod">
          <ac:chgData name="Jeanne Bazin" userId="3572f804-e0b8-435a-8f9e-6dd76882022b" providerId="ADAL" clId="{D268FAC9-C4C0-461D-B277-16F7159AF73C}" dt="2022-03-08T13:41:15.489" v="1031" actId="20577"/>
          <ac:spMkLst>
            <pc:docMk/>
            <pc:sldMk cId="2469444139" sldId="333"/>
            <ac:spMk id="2" creationId="{009C4283-47E4-4EAE-8BA5-CD140E76E939}"/>
          </ac:spMkLst>
        </pc:spChg>
        <pc:spChg chg="mod">
          <ac:chgData name="Jeanne Bazin" userId="3572f804-e0b8-435a-8f9e-6dd76882022b" providerId="ADAL" clId="{D268FAC9-C4C0-461D-B277-16F7159AF73C}" dt="2022-03-09T11:13:29.680" v="1616" actId="20577"/>
          <ac:spMkLst>
            <pc:docMk/>
            <pc:sldMk cId="2469444139" sldId="333"/>
            <ac:spMk id="3" creationId="{91381900-042E-4DB2-8436-19E9831B0536}"/>
          </ac:spMkLst>
        </pc:spChg>
      </pc:sldChg>
      <pc:sldChg chg="modSp new mod">
        <pc:chgData name="Jeanne Bazin" userId="3572f804-e0b8-435a-8f9e-6dd76882022b" providerId="ADAL" clId="{D268FAC9-C4C0-461D-B277-16F7159AF73C}" dt="2022-03-08T14:52:07.890" v="1440" actId="20577"/>
        <pc:sldMkLst>
          <pc:docMk/>
          <pc:sldMk cId="1060789655" sldId="334"/>
        </pc:sldMkLst>
        <pc:spChg chg="mod">
          <ac:chgData name="Jeanne Bazin" userId="3572f804-e0b8-435a-8f9e-6dd76882022b" providerId="ADAL" clId="{D268FAC9-C4C0-461D-B277-16F7159AF73C}" dt="2022-03-08T13:41:04.357" v="1025" actId="20577"/>
          <ac:spMkLst>
            <pc:docMk/>
            <pc:sldMk cId="1060789655" sldId="334"/>
            <ac:spMk id="2" creationId="{2CD7C701-330F-4EEB-A8D9-69AC809AD161}"/>
          </ac:spMkLst>
        </pc:spChg>
        <pc:spChg chg="mod">
          <ac:chgData name="Jeanne Bazin" userId="3572f804-e0b8-435a-8f9e-6dd76882022b" providerId="ADAL" clId="{D268FAC9-C4C0-461D-B277-16F7159AF73C}" dt="2022-03-08T14:52:07.890" v="1440" actId="20577"/>
          <ac:spMkLst>
            <pc:docMk/>
            <pc:sldMk cId="1060789655" sldId="334"/>
            <ac:spMk id="3" creationId="{ADAC322A-DE2F-4272-8146-4351ED3D3C0D}"/>
          </ac:spMkLst>
        </pc:spChg>
      </pc:sldChg>
      <pc:sldChg chg="modSp new mod">
        <pc:chgData name="Jeanne Bazin" userId="3572f804-e0b8-435a-8f9e-6dd76882022b" providerId="ADAL" clId="{D268FAC9-C4C0-461D-B277-16F7159AF73C}" dt="2022-03-08T14:52:27.341" v="1441" actId="20577"/>
        <pc:sldMkLst>
          <pc:docMk/>
          <pc:sldMk cId="4075738625" sldId="335"/>
        </pc:sldMkLst>
        <pc:spChg chg="mod">
          <ac:chgData name="Jeanne Bazin" userId="3572f804-e0b8-435a-8f9e-6dd76882022b" providerId="ADAL" clId="{D268FAC9-C4C0-461D-B277-16F7159AF73C}" dt="2022-03-08T14:52:27.341" v="1441" actId="20577"/>
          <ac:spMkLst>
            <pc:docMk/>
            <pc:sldMk cId="4075738625" sldId="335"/>
            <ac:spMk id="2" creationId="{C7486770-EF85-4DB8-8BF5-C758DC42210D}"/>
          </ac:spMkLst>
        </pc:spChg>
        <pc:spChg chg="mod">
          <ac:chgData name="Jeanne Bazin" userId="3572f804-e0b8-435a-8f9e-6dd76882022b" providerId="ADAL" clId="{D268FAC9-C4C0-461D-B277-16F7159AF73C}" dt="2022-03-08T13:42:45.222" v="1262" actId="20577"/>
          <ac:spMkLst>
            <pc:docMk/>
            <pc:sldMk cId="4075738625" sldId="335"/>
            <ac:spMk id="3" creationId="{0D05C7EF-AA1A-4897-AFDF-1B68A7BA4CA2}"/>
          </ac:spMkLst>
        </pc:spChg>
      </pc:sldChg>
      <pc:sldChg chg="addSp modSp new mod">
        <pc:chgData name="Jeanne Bazin" userId="3572f804-e0b8-435a-8f9e-6dd76882022b" providerId="ADAL" clId="{D268FAC9-C4C0-461D-B277-16F7159AF73C}" dt="2022-03-14T11:42:20.089" v="2523" actId="20577"/>
        <pc:sldMkLst>
          <pc:docMk/>
          <pc:sldMk cId="2237252999" sldId="336"/>
        </pc:sldMkLst>
        <pc:spChg chg="mod">
          <ac:chgData name="Jeanne Bazin" userId="3572f804-e0b8-435a-8f9e-6dd76882022b" providerId="ADAL" clId="{D268FAC9-C4C0-461D-B277-16F7159AF73C}" dt="2022-03-08T13:51:32.425" v="1357" actId="14100"/>
          <ac:spMkLst>
            <pc:docMk/>
            <pc:sldMk cId="2237252999" sldId="336"/>
            <ac:spMk id="2" creationId="{9C467F7F-89A7-425D-9B80-5E4C1EA40302}"/>
          </ac:spMkLst>
        </pc:spChg>
        <pc:spChg chg="mod">
          <ac:chgData name="Jeanne Bazin" userId="3572f804-e0b8-435a-8f9e-6dd76882022b" providerId="ADAL" clId="{D268FAC9-C4C0-461D-B277-16F7159AF73C}" dt="2022-03-08T13:52:50.718" v="1436" actId="5793"/>
          <ac:spMkLst>
            <pc:docMk/>
            <pc:sldMk cId="2237252999" sldId="336"/>
            <ac:spMk id="3" creationId="{07EC2291-C55C-4F0D-A65E-8DA31D661990}"/>
          </ac:spMkLst>
        </pc:spChg>
        <pc:graphicFrameChg chg="add mod modGraphic">
          <ac:chgData name="Jeanne Bazin" userId="3572f804-e0b8-435a-8f9e-6dd76882022b" providerId="ADAL" clId="{D268FAC9-C4C0-461D-B277-16F7159AF73C}" dt="2022-03-14T11:42:20.089" v="2523" actId="20577"/>
          <ac:graphicFrameMkLst>
            <pc:docMk/>
            <pc:sldMk cId="2237252999" sldId="336"/>
            <ac:graphicFrameMk id="4" creationId="{45E44911-7B76-495E-80A4-818AE0B76F26}"/>
          </ac:graphicFrameMkLst>
        </pc:graphicFrameChg>
      </pc:sldChg>
      <pc:sldChg chg="addSp delSp modSp new mod">
        <pc:chgData name="Jeanne Bazin" userId="3572f804-e0b8-435a-8f9e-6dd76882022b" providerId="ADAL" clId="{D268FAC9-C4C0-461D-B277-16F7159AF73C}" dt="2022-03-09T11:18:04.096" v="1673" actId="20577"/>
        <pc:sldMkLst>
          <pc:docMk/>
          <pc:sldMk cId="2583073459" sldId="337"/>
        </pc:sldMkLst>
        <pc:spChg chg="mod">
          <ac:chgData name="Jeanne Bazin" userId="3572f804-e0b8-435a-8f9e-6dd76882022b" providerId="ADAL" clId="{D268FAC9-C4C0-461D-B277-16F7159AF73C}" dt="2022-03-09T11:18:04.096" v="1673" actId="20577"/>
          <ac:spMkLst>
            <pc:docMk/>
            <pc:sldMk cId="2583073459" sldId="337"/>
            <ac:spMk id="2" creationId="{A6A84843-A297-44B2-A496-22A40FDECF33}"/>
          </ac:spMkLst>
        </pc:spChg>
        <pc:spChg chg="del">
          <ac:chgData name="Jeanne Bazin" userId="3572f804-e0b8-435a-8f9e-6dd76882022b" providerId="ADAL" clId="{D268FAC9-C4C0-461D-B277-16F7159AF73C}" dt="2022-03-09T11:15:29.124" v="1617"/>
          <ac:spMkLst>
            <pc:docMk/>
            <pc:sldMk cId="2583073459" sldId="337"/>
            <ac:spMk id="3" creationId="{76366872-37B0-4D9E-AD78-33311A146911}"/>
          </ac:spMkLst>
        </pc:spChg>
        <pc:spChg chg="add del mod">
          <ac:chgData name="Jeanne Bazin" userId="3572f804-e0b8-435a-8f9e-6dd76882022b" providerId="ADAL" clId="{D268FAC9-C4C0-461D-B277-16F7159AF73C}" dt="2022-03-09T11:16:33.100" v="1644"/>
          <ac:spMkLst>
            <pc:docMk/>
            <pc:sldMk cId="2583073459" sldId="337"/>
            <ac:spMk id="4" creationId="{19889263-FD02-49B1-8A1D-3BC65EC0A04E}"/>
          </ac:spMkLst>
        </pc:spChg>
        <pc:picChg chg="add mod">
          <ac:chgData name="Jeanne Bazin" userId="3572f804-e0b8-435a-8f9e-6dd76882022b" providerId="ADAL" clId="{D268FAC9-C4C0-461D-B277-16F7159AF73C}" dt="2022-03-09T11:17:44.348" v="1664" actId="1076"/>
          <ac:picMkLst>
            <pc:docMk/>
            <pc:sldMk cId="2583073459" sldId="337"/>
            <ac:picMk id="7" creationId="{B76A60A6-ACA7-4A40-A212-8BB61DE3AC85}"/>
          </ac:picMkLst>
        </pc:picChg>
        <pc:picChg chg="add del mod">
          <ac:chgData name="Jeanne Bazin" userId="3572f804-e0b8-435a-8f9e-6dd76882022b" providerId="ADAL" clId="{D268FAC9-C4C0-461D-B277-16F7159AF73C}" dt="2022-03-09T11:16:29.447" v="1642" actId="478"/>
          <ac:picMkLst>
            <pc:docMk/>
            <pc:sldMk cId="2583073459" sldId="337"/>
            <ac:picMk id="1026" creationId="{A6C7216A-6084-437A-B506-5357CF3C934F}"/>
          </ac:picMkLst>
        </pc:picChg>
        <pc:picChg chg="add del mod">
          <ac:chgData name="Jeanne Bazin" userId="3572f804-e0b8-435a-8f9e-6dd76882022b" providerId="ADAL" clId="{D268FAC9-C4C0-461D-B277-16F7159AF73C}" dt="2022-03-09T11:16:31.904" v="1643" actId="21"/>
          <ac:picMkLst>
            <pc:docMk/>
            <pc:sldMk cId="2583073459" sldId="337"/>
            <ac:picMk id="1028" creationId="{9773AD50-4996-4A90-AB1D-9D3EBB349A9E}"/>
          </ac:picMkLst>
        </pc:picChg>
      </pc:sldChg>
      <pc:sldChg chg="modSp new mod">
        <pc:chgData name="Jeanne Bazin" userId="3572f804-e0b8-435a-8f9e-6dd76882022b" providerId="ADAL" clId="{D268FAC9-C4C0-461D-B277-16F7159AF73C}" dt="2022-03-09T11:20:51.359" v="1737" actId="20577"/>
        <pc:sldMkLst>
          <pc:docMk/>
          <pc:sldMk cId="1800932437" sldId="338"/>
        </pc:sldMkLst>
        <pc:spChg chg="mod">
          <ac:chgData name="Jeanne Bazin" userId="3572f804-e0b8-435a-8f9e-6dd76882022b" providerId="ADAL" clId="{D268FAC9-C4C0-461D-B277-16F7159AF73C}" dt="2022-03-09T11:19:19.712" v="1682"/>
          <ac:spMkLst>
            <pc:docMk/>
            <pc:sldMk cId="1800932437" sldId="338"/>
            <ac:spMk id="2" creationId="{37D2EEFF-103D-4EA4-A645-B8E3355EEF03}"/>
          </ac:spMkLst>
        </pc:spChg>
        <pc:spChg chg="mod">
          <ac:chgData name="Jeanne Bazin" userId="3572f804-e0b8-435a-8f9e-6dd76882022b" providerId="ADAL" clId="{D268FAC9-C4C0-461D-B277-16F7159AF73C}" dt="2022-03-09T11:20:51.359" v="1737" actId="20577"/>
          <ac:spMkLst>
            <pc:docMk/>
            <pc:sldMk cId="1800932437" sldId="338"/>
            <ac:spMk id="3" creationId="{2B784C1E-AC33-4D64-A644-31D5BFE5FE8E}"/>
          </ac:spMkLst>
        </pc:spChg>
      </pc:sldChg>
      <pc:sldChg chg="modSp new del mod modNotesTx">
        <pc:chgData name="Jeanne Bazin" userId="3572f804-e0b8-435a-8f9e-6dd76882022b" providerId="ADAL" clId="{D268FAC9-C4C0-461D-B277-16F7159AF73C}" dt="2022-03-08T14:58:53.601" v="1576" actId="47"/>
        <pc:sldMkLst>
          <pc:docMk/>
          <pc:sldMk cId="2338199974" sldId="339"/>
        </pc:sldMkLst>
        <pc:spChg chg="mod">
          <ac:chgData name="Jeanne Bazin" userId="3572f804-e0b8-435a-8f9e-6dd76882022b" providerId="ADAL" clId="{D268FAC9-C4C0-461D-B277-16F7159AF73C}" dt="2022-03-08T14:56:29.885" v="1481" actId="20577"/>
          <ac:spMkLst>
            <pc:docMk/>
            <pc:sldMk cId="2338199974" sldId="339"/>
            <ac:spMk id="2" creationId="{C40F345C-A4A4-4EE6-B7BA-AFC13ABA17DB}"/>
          </ac:spMkLst>
        </pc:spChg>
        <pc:spChg chg="mod">
          <ac:chgData name="Jeanne Bazin" userId="3572f804-e0b8-435a-8f9e-6dd76882022b" providerId="ADAL" clId="{D268FAC9-C4C0-461D-B277-16F7159AF73C}" dt="2022-03-08T14:56:36.309" v="1496" actId="20577"/>
          <ac:spMkLst>
            <pc:docMk/>
            <pc:sldMk cId="2338199974" sldId="339"/>
            <ac:spMk id="3" creationId="{38228490-A8FC-45B0-944D-56576AE4BC6F}"/>
          </ac:spMkLst>
        </pc:spChg>
      </pc:sldChg>
      <pc:sldChg chg="addSp modSp new mod">
        <pc:chgData name="Jeanne Bazin" userId="3572f804-e0b8-435a-8f9e-6dd76882022b" providerId="ADAL" clId="{D268FAC9-C4C0-461D-B277-16F7159AF73C}" dt="2022-03-09T12:39:55.302" v="2514" actId="1076"/>
        <pc:sldMkLst>
          <pc:docMk/>
          <pc:sldMk cId="2698440049" sldId="339"/>
        </pc:sldMkLst>
        <pc:spChg chg="mod">
          <ac:chgData name="Jeanne Bazin" userId="3572f804-e0b8-435a-8f9e-6dd76882022b" providerId="ADAL" clId="{D268FAC9-C4C0-461D-B277-16F7159AF73C}" dt="2022-03-09T12:33:17.980" v="2281" actId="20577"/>
          <ac:spMkLst>
            <pc:docMk/>
            <pc:sldMk cId="2698440049" sldId="339"/>
            <ac:spMk id="2" creationId="{8BC94241-E85D-4102-9FFF-B487D38FDE36}"/>
          </ac:spMkLst>
        </pc:spChg>
        <pc:spChg chg="mod">
          <ac:chgData name="Jeanne Bazin" userId="3572f804-e0b8-435a-8f9e-6dd76882022b" providerId="ADAL" clId="{D268FAC9-C4C0-461D-B277-16F7159AF73C}" dt="2022-03-09T12:37:21.562" v="2389" actId="5793"/>
          <ac:spMkLst>
            <pc:docMk/>
            <pc:sldMk cId="2698440049" sldId="339"/>
            <ac:spMk id="3" creationId="{BD534350-21AD-4257-8334-87D022043CCC}"/>
          </ac:spMkLst>
        </pc:spChg>
        <pc:graphicFrameChg chg="add mod modGraphic">
          <ac:chgData name="Jeanne Bazin" userId="3572f804-e0b8-435a-8f9e-6dd76882022b" providerId="ADAL" clId="{D268FAC9-C4C0-461D-B277-16F7159AF73C}" dt="2022-03-09T12:39:55.302" v="2514" actId="1076"/>
          <ac:graphicFrameMkLst>
            <pc:docMk/>
            <pc:sldMk cId="2698440049" sldId="339"/>
            <ac:graphicFrameMk id="4" creationId="{990A8C95-4ACA-4000-975D-F89DC2C216FF}"/>
          </ac:graphicFrameMkLst>
        </pc:graphicFrameChg>
      </pc:sldChg>
      <pc:sldChg chg="addSp delSp modSp new del mod modClrScheme chgLayout">
        <pc:chgData name="Jeanne Bazin" userId="3572f804-e0b8-435a-8f9e-6dd76882022b" providerId="ADAL" clId="{D268FAC9-C4C0-461D-B277-16F7159AF73C}" dt="2022-03-08T14:58:43.203" v="1575" actId="47"/>
        <pc:sldMkLst>
          <pc:docMk/>
          <pc:sldMk cId="4163301406" sldId="340"/>
        </pc:sldMkLst>
        <pc:spChg chg="del mod ord">
          <ac:chgData name="Jeanne Bazin" userId="3572f804-e0b8-435a-8f9e-6dd76882022b" providerId="ADAL" clId="{D268FAC9-C4C0-461D-B277-16F7159AF73C}" dt="2022-03-08T14:56:59.763" v="1498" actId="700"/>
          <ac:spMkLst>
            <pc:docMk/>
            <pc:sldMk cId="4163301406" sldId="340"/>
            <ac:spMk id="2" creationId="{21403AE0-40FB-4F65-AE29-4F2432DE3E0F}"/>
          </ac:spMkLst>
        </pc:spChg>
        <pc:spChg chg="del mod ord">
          <ac:chgData name="Jeanne Bazin" userId="3572f804-e0b8-435a-8f9e-6dd76882022b" providerId="ADAL" clId="{D268FAC9-C4C0-461D-B277-16F7159AF73C}" dt="2022-03-08T14:56:59.763" v="1498" actId="700"/>
          <ac:spMkLst>
            <pc:docMk/>
            <pc:sldMk cId="4163301406" sldId="340"/>
            <ac:spMk id="3" creationId="{4DD3C460-CD43-4DEF-B8C2-462274288B02}"/>
          </ac:spMkLst>
        </pc:spChg>
        <pc:spChg chg="add mod ord">
          <ac:chgData name="Jeanne Bazin" userId="3572f804-e0b8-435a-8f9e-6dd76882022b" providerId="ADAL" clId="{D268FAC9-C4C0-461D-B277-16F7159AF73C}" dt="2022-03-08T14:57:04.951" v="1508" actId="20577"/>
          <ac:spMkLst>
            <pc:docMk/>
            <pc:sldMk cId="4163301406" sldId="340"/>
            <ac:spMk id="4" creationId="{B7C7CDC3-6939-4126-B533-BB0CCE8D61C0}"/>
          </ac:spMkLst>
        </pc:spChg>
        <pc:spChg chg="add mod ord">
          <ac:chgData name="Jeanne Bazin" userId="3572f804-e0b8-435a-8f9e-6dd76882022b" providerId="ADAL" clId="{D268FAC9-C4C0-461D-B277-16F7159AF73C}" dt="2022-03-08T14:58:41.843" v="1574" actId="6549"/>
          <ac:spMkLst>
            <pc:docMk/>
            <pc:sldMk cId="4163301406" sldId="340"/>
            <ac:spMk id="5" creationId="{E6022D27-01AC-4370-B682-0678C17EE5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418D-7DF0-4B35-B75D-84C8EE89483C}" type="datetimeFigureOut">
              <a:rPr lang="nl-NL" smtClean="0"/>
              <a:t>14-3-2022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FAB36-EA70-4F29-9D4C-45213CAE5D8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85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F5007-A65C-F64F-A498-51FBD0C97A9C}" type="datetimeFigureOut">
              <a:rPr lang="nl-NL" smtClean="0"/>
              <a:t>14-3-2022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0B387-ACD7-6740-937A-693B379A49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34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B387-ACD7-6740-937A-693B379A49A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8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0B387-ACD7-6740-937A-693B379A49A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33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noProof="0" dirty="0" err="1"/>
              <a:t>Titelstijl</a:t>
            </a:r>
            <a:r>
              <a:rPr lang="en-US" noProof="0" dirty="0"/>
              <a:t> van model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titelstijl</a:t>
            </a:r>
            <a:r>
              <a:rPr lang="en-US" noProof="0" dirty="0"/>
              <a:t> van het model te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48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Titelstijl</a:t>
            </a:r>
            <a:r>
              <a:rPr lang="en-US" noProof="0" dirty="0"/>
              <a:t> van model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tekststijl</a:t>
            </a:r>
            <a:r>
              <a:rPr lang="en-US" noProof="0" dirty="0"/>
              <a:t> van het model te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058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 noChangeAspect="1"/>
          </p:cNvSpPr>
          <p:nvPr>
            <p:ph type="title"/>
          </p:nvPr>
        </p:nvSpPr>
        <p:spPr>
          <a:xfrm>
            <a:off x="457200" y="205979"/>
            <a:ext cx="6777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US" noProof="0" dirty="0" err="1"/>
              <a:t>Titelstijl</a:t>
            </a:r>
            <a:r>
              <a:rPr lang="en-US" noProof="0" dirty="0"/>
              <a:t> van model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3" name="Tijdelijke aanduiding voor tekst 2"/>
          <p:cNvSpPr>
            <a:spLocks noGrp="1" noChangeAspect="1"/>
          </p:cNvSpPr>
          <p:nvPr>
            <p:ph type="body" idx="1"/>
          </p:nvPr>
        </p:nvSpPr>
        <p:spPr>
          <a:xfrm>
            <a:off x="457200" y="1363578"/>
            <a:ext cx="6777789" cy="3408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tekststijl</a:t>
            </a:r>
            <a:r>
              <a:rPr lang="en-US" noProof="0" dirty="0"/>
              <a:t> van het model te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871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lang="nl-NL" sz="3400" b="1" kern="1200">
          <a:solidFill>
            <a:schemeClr val="accent1"/>
          </a:solidFill>
          <a:latin typeface="Century Gothic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-3578"/>
            <a:ext cx="4572001" cy="227478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571999" cy="21760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3987"/>
            <a:ext cx="9144000" cy="371951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0"/>
            <a:ext cx="1905000" cy="5143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179" y="3619483"/>
            <a:ext cx="2275194" cy="89836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7519481" y="4489562"/>
            <a:ext cx="13618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spc="50" dirty="0">
                <a:solidFill>
                  <a:schemeClr val="bg1"/>
                </a:solidFill>
                <a:latin typeface="Univers LT 55" charset="0"/>
                <a:ea typeface="Univers LT 55" charset="0"/>
                <a:cs typeface="Univers LT 55" charset="0"/>
              </a:rPr>
              <a:t>www.acaciawater.com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510564" y="2896860"/>
            <a:ext cx="13618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Univers 45 Light" charset="0"/>
                <a:ea typeface="Univers 45 Light" charset="0"/>
                <a:cs typeface="Univers 45 Light" charset="0"/>
              </a:rPr>
              <a:t>March 22, 2022</a:t>
            </a:r>
          </a:p>
        </p:txBody>
      </p:sp>
      <p:sp>
        <p:nvSpPr>
          <p:cNvPr id="15" name="Titel 1"/>
          <p:cNvSpPr txBox="1">
            <a:spLocks noChangeAspect="1"/>
          </p:cNvSpPr>
          <p:nvPr/>
        </p:nvSpPr>
        <p:spPr>
          <a:xfrm>
            <a:off x="617359" y="2451783"/>
            <a:ext cx="602853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GIS and Remote Sensing for overlay analysis</a:t>
            </a:r>
          </a:p>
        </p:txBody>
      </p:sp>
      <p:sp>
        <p:nvSpPr>
          <p:cNvPr id="16" name="Tekstvak 15"/>
          <p:cNvSpPr txBox="1">
            <a:spLocks noChangeAspect="1"/>
          </p:cNvSpPr>
          <p:nvPr/>
        </p:nvSpPr>
        <p:spPr>
          <a:xfrm>
            <a:off x="975580" y="3455199"/>
            <a:ext cx="5732870" cy="666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600"/>
              </a:lnSpc>
            </a:pPr>
            <a:r>
              <a:rPr lang="en-US" sz="19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Training Day 1</a:t>
            </a:r>
          </a:p>
          <a:p>
            <a:pPr>
              <a:lnSpc>
                <a:spcPts val="2600"/>
              </a:lnSpc>
            </a:pPr>
            <a:r>
              <a:rPr lang="en-US" sz="19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PM / Input data processing (1/3) 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975579" y="4397806"/>
            <a:ext cx="5900173" cy="288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200" dirty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Dr. Maarten Waterloo</a:t>
            </a:r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775163" y="3526076"/>
            <a:ext cx="0" cy="113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9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DAA9-3F30-4E31-A705-1A5F7E12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Geo-algorithms – Reproject </a:t>
            </a:r>
          </a:p>
        </p:txBody>
      </p:sp>
      <p:pic>
        <p:nvPicPr>
          <p:cNvPr id="2050" name="Picture 2" descr="ITM to WGS84">
            <a:extLst>
              <a:ext uri="{FF2B5EF4-FFF2-40B4-BE49-F238E27FC236}">
                <a16:creationId xmlns:a16="http://schemas.microsoft.com/office/drawing/2014/main" id="{2AD4A496-E594-4A3F-B6C4-25E13F93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445"/>
            <a:ext cx="7229262" cy="306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23F4-61E2-4CBE-9ACD-F30BFF37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Geo-algorithms – Resample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A57CA7-1F99-445F-A62F-5D248268C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97041"/>
            <a:ext cx="6085373" cy="3840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26599C-16A2-49DF-A1F2-56BCA10DFC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9" t="62092" r="88456" b="19608"/>
          <a:stretch/>
        </p:blipFill>
        <p:spPr>
          <a:xfrm>
            <a:off x="6542573" y="3123450"/>
            <a:ext cx="1721445" cy="179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2B008E1-5E24-4146-94A8-E61198932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89" t="26393" r="27576" b="12706"/>
          <a:stretch/>
        </p:blipFill>
        <p:spPr>
          <a:xfrm>
            <a:off x="6231193" y="2218389"/>
            <a:ext cx="2764757" cy="186681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506BD-5878-4EF8-8B97-4026C8AE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Geo-algorithms – Join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F5B7A51-A3B1-4535-BF09-A8C0852C00D1}"/>
              </a:ext>
            </a:extLst>
          </p:cNvPr>
          <p:cNvGrpSpPr/>
          <p:nvPr/>
        </p:nvGrpSpPr>
        <p:grpSpPr>
          <a:xfrm>
            <a:off x="900107" y="1407126"/>
            <a:ext cx="4767052" cy="3489340"/>
            <a:chOff x="900107" y="846687"/>
            <a:chExt cx="4767052" cy="34893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5C8E835-F7C7-42E1-A87B-D442A52C7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354" t="6094" r="78468" b="48378"/>
            <a:stretch/>
          </p:blipFill>
          <p:spPr>
            <a:xfrm>
              <a:off x="900107" y="846687"/>
              <a:ext cx="1659193" cy="34893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3AD272-0C47-4826-A805-ED7CCE9A41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354" t="6093" r="71855" b="56756"/>
            <a:stretch/>
          </p:blipFill>
          <p:spPr>
            <a:xfrm>
              <a:off x="3089785" y="1063229"/>
              <a:ext cx="2577374" cy="2866296"/>
            </a:xfrm>
            <a:prstGeom prst="rect">
              <a:avLst/>
            </a:prstGeom>
          </p:spPr>
        </p:pic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4F5F50CB-9F86-49C2-B0F7-980FEA22B4F2}"/>
                </a:ext>
              </a:extLst>
            </p:cNvPr>
            <p:cNvCxnSpPr>
              <a:cxnSpLocks/>
            </p:cNvCxnSpPr>
            <p:nvPr/>
          </p:nvCxnSpPr>
          <p:spPr>
            <a:xfrm>
              <a:off x="1814052" y="2533247"/>
              <a:ext cx="1409378" cy="1089172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09C6EB-8771-4449-9D5C-6E175A8A4EE9}"/>
                </a:ext>
              </a:extLst>
            </p:cNvPr>
            <p:cNvSpPr/>
            <p:nvPr/>
          </p:nvSpPr>
          <p:spPr>
            <a:xfrm>
              <a:off x="1120877" y="2410464"/>
              <a:ext cx="693175" cy="245566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B02DBE-6E66-4F12-B287-2F0521DC5498}"/>
                </a:ext>
              </a:extLst>
            </p:cNvPr>
            <p:cNvSpPr/>
            <p:nvPr/>
          </p:nvSpPr>
          <p:spPr>
            <a:xfrm>
              <a:off x="3223430" y="3499636"/>
              <a:ext cx="693175" cy="245566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54AF02B-38E4-48C6-A4C1-B13276568E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742" t="28244" r="33145" b="20716"/>
          <a:stretch/>
        </p:blipFill>
        <p:spPr>
          <a:xfrm>
            <a:off x="78693" y="3534448"/>
            <a:ext cx="2255603" cy="146801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45DF70E-1B5C-4C49-8A84-2691CB8BBEBA}"/>
              </a:ext>
            </a:extLst>
          </p:cNvPr>
          <p:cNvSpPr txBox="1"/>
          <p:nvPr/>
        </p:nvSpPr>
        <p:spPr>
          <a:xfrm>
            <a:off x="2662986" y="2859409"/>
            <a:ext cx="323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81FBE2-0576-4BFE-94EF-25DA649F4D29}"/>
              </a:ext>
            </a:extLst>
          </p:cNvPr>
          <p:cNvSpPr txBox="1"/>
          <p:nvPr/>
        </p:nvSpPr>
        <p:spPr>
          <a:xfrm>
            <a:off x="5770396" y="2859409"/>
            <a:ext cx="323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CC5096-DA33-4D34-81C5-130D60BB0ACE}"/>
              </a:ext>
            </a:extLst>
          </p:cNvPr>
          <p:cNvSpPr txBox="1"/>
          <p:nvPr/>
        </p:nvSpPr>
        <p:spPr>
          <a:xfrm>
            <a:off x="287594" y="988142"/>
            <a:ext cx="147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Shapefile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F0F77F-795B-4B87-B454-25307A988EE6}"/>
              </a:ext>
            </a:extLst>
          </p:cNvPr>
          <p:cNvSpPr txBox="1"/>
          <p:nvPr/>
        </p:nvSpPr>
        <p:spPr>
          <a:xfrm>
            <a:off x="3023872" y="1172808"/>
            <a:ext cx="147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Excel/csv/txt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6B146E-8C86-40BE-AE0D-BFAFFCB2FEBA}"/>
              </a:ext>
            </a:extLst>
          </p:cNvPr>
          <p:cNvSpPr txBox="1"/>
          <p:nvPr/>
        </p:nvSpPr>
        <p:spPr>
          <a:xfrm>
            <a:off x="7419294" y="1172808"/>
            <a:ext cx="1437111" cy="1154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Infiltration coefficient</a:t>
            </a:r>
          </a:p>
          <a:p>
            <a:endParaRPr lang="en-US" sz="1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26D176C-9346-497D-AA32-C296A2CF3F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914" t="41856" r="64748" b="48174"/>
          <a:stretch/>
        </p:blipFill>
        <p:spPr>
          <a:xfrm>
            <a:off x="7507718" y="1386970"/>
            <a:ext cx="706969" cy="91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FD71-7C37-4F12-B6AB-F6EE0DCF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Geoalgorithms</a:t>
            </a:r>
            <a:r>
              <a:rPr lang="en-US" dirty="0"/>
              <a:t> – Rasterize</a:t>
            </a:r>
          </a:p>
        </p:txBody>
      </p:sp>
      <p:pic>
        <p:nvPicPr>
          <p:cNvPr id="2050" name="Picture 2" descr="https://www.fastprint.co.uk/Assets/User/17-1-vector-vs-raster.jpg">
            <a:extLst>
              <a:ext uri="{FF2B5EF4-FFF2-40B4-BE49-F238E27FC236}">
                <a16:creationId xmlns:a16="http://schemas.microsoft.com/office/drawing/2014/main" id="{D7F41479-8E0E-4F3B-8602-E6AE9CC59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1"/>
          <a:stretch/>
        </p:blipFill>
        <p:spPr bwMode="auto">
          <a:xfrm>
            <a:off x="834189" y="1121223"/>
            <a:ext cx="318368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fastprint.co.uk/Assets/User/17-1-vector-vs-raster.jpg">
            <a:extLst>
              <a:ext uri="{FF2B5EF4-FFF2-40B4-BE49-F238E27FC236}">
                <a16:creationId xmlns:a16="http://schemas.microsoft.com/office/drawing/2014/main" id="{41466C13-31BD-43BB-9A36-AAA019CE8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1"/>
          <a:stretch/>
        </p:blipFill>
        <p:spPr bwMode="auto">
          <a:xfrm>
            <a:off x="5126124" y="1121223"/>
            <a:ext cx="318368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A3E2A4-8DBE-4644-A8A2-C4085E8502AA}"/>
              </a:ext>
            </a:extLst>
          </p:cNvPr>
          <p:cNvCxnSpPr>
            <a:stCxn id="2050" idx="3"/>
            <a:endCxn id="5" idx="1"/>
          </p:cNvCxnSpPr>
          <p:nvPr/>
        </p:nvCxnSpPr>
        <p:spPr>
          <a:xfrm>
            <a:off x="4017878" y="2988123"/>
            <a:ext cx="1108246" cy="0"/>
          </a:xfrm>
          <a:prstGeom prst="straightConnector1">
            <a:avLst/>
          </a:prstGeom>
          <a:ln w="762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7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EEFF-103D-4EA4-A645-B8E3355E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Geo-algorithms –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84C1E-AC33-4D64-A644-31D5BFE5F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Field calculator</a:t>
            </a:r>
          </a:p>
          <a:p>
            <a:r>
              <a:rPr lang="en-US" dirty="0"/>
              <a:t>Raster calculator</a:t>
            </a:r>
          </a:p>
          <a:p>
            <a:r>
              <a:rPr lang="en-US" dirty="0"/>
              <a:t>Graphical modeler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D83EF-C073-4702-BBD4-F73C0AB6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Geo-algorithms – Reclassify</a:t>
            </a:r>
          </a:p>
        </p:txBody>
      </p:sp>
      <p:pic>
        <p:nvPicPr>
          <p:cNvPr id="5122" name="Picture 2" descr="Image result for reclassification">
            <a:extLst>
              <a:ext uri="{FF2B5EF4-FFF2-40B4-BE49-F238E27FC236}">
                <a16:creationId xmlns:a16="http://schemas.microsoft.com/office/drawing/2014/main" id="{8F2E0107-CF52-469B-BD45-E4EE0AA78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06" y="1409103"/>
            <a:ext cx="6777788" cy="338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26B09A-6669-45D5-8D3D-C4D2B0EB55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451F8DF-60B0-449E-88B7-76167DD37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242069"/>
                </a:solidFill>
              </a:rPr>
              <a:t>Pre-processing of lithology layer</a:t>
            </a:r>
          </a:p>
        </p:txBody>
      </p:sp>
    </p:spTree>
    <p:extLst>
      <p:ext uri="{BB962C8B-B14F-4D97-AF65-F5344CB8AC3E}">
        <p14:creationId xmlns:p14="http://schemas.microsoft.com/office/powerpoint/2010/main" val="30054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7F7F-89A7-425D-9B80-5E4C1EA40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6872748" cy="857250"/>
          </a:xfrm>
        </p:spPr>
        <p:txBody>
          <a:bodyPr/>
          <a:lstStyle/>
          <a:p>
            <a:r>
              <a:rPr lang="en-US" dirty="0"/>
              <a:t>Pre-processing – Lithology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C2291-C55C-4F0D-A65E-8DA31D66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Source: Harmonized geological map</a:t>
            </a:r>
          </a:p>
          <a:p>
            <a:r>
              <a:rPr lang="en-US" dirty="0"/>
              <a:t>Classification: from 104 =&gt; to 7 classes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5E44911-7B76-495E-80A4-818AE0B76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193694"/>
              </p:ext>
            </p:extLst>
          </p:nvPr>
        </p:nvGraphicFramePr>
        <p:xfrm>
          <a:off x="1138989" y="2227608"/>
          <a:ext cx="6096000" cy="26571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4013">
                  <a:extLst>
                    <a:ext uri="{9D8B030D-6E8A-4147-A177-3AD203B41FA5}">
                      <a16:colId xmlns:a16="http://schemas.microsoft.com/office/drawing/2014/main" val="933763681"/>
                    </a:ext>
                  </a:extLst>
                </a:gridCol>
                <a:gridCol w="5451987">
                  <a:extLst>
                    <a:ext uri="{9D8B030D-6E8A-4147-A177-3AD203B41FA5}">
                      <a16:colId xmlns:a16="http://schemas.microsoft.com/office/drawing/2014/main" val="3914882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271103"/>
                  </a:ext>
                </a:extLst>
              </a:tr>
              <a:tr h="3261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Loose quaternary sediments, including </a:t>
                      </a:r>
                      <a:r>
                        <a:rPr lang="en-US" sz="1400" dirty="0" err="1"/>
                        <a:t>elluvials</a:t>
                      </a:r>
                      <a:r>
                        <a:rPr lang="en-US" sz="1400" dirty="0"/>
                        <a:t> and Miocene sediments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798059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Rift </a:t>
                      </a:r>
                      <a:r>
                        <a:rPr lang="en-US" sz="1400" dirty="0" err="1"/>
                        <a:t>pyroclastics</a:t>
                      </a:r>
                      <a:r>
                        <a:rPr lang="en-US" sz="1400" dirty="0"/>
                        <a:t> and rift </a:t>
                      </a:r>
                      <a:r>
                        <a:rPr lang="en-US" sz="1400" dirty="0" err="1"/>
                        <a:t>silicics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32446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Upper basalts + Quaternary highland basalts + Rift basalts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998635"/>
                  </a:ext>
                </a:extLst>
              </a:tr>
              <a:tr h="3120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Lower basalts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354496"/>
                  </a:ext>
                </a:extLst>
              </a:tr>
              <a:tr h="3120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Limestone + Upper sandstone + Shale + Marl + all other </a:t>
                      </a:r>
                      <a:r>
                        <a:rPr lang="en-US" sz="1400" dirty="0" err="1"/>
                        <a:t>Mesozoics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738820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Low grade </a:t>
                      </a:r>
                      <a:r>
                        <a:rPr lang="en-US" sz="1400" dirty="0"/>
                        <a:t>basement and </a:t>
                      </a:r>
                      <a:r>
                        <a:rPr lang="en-US" sz="1400" dirty="0" err="1"/>
                        <a:t>Adigrate</a:t>
                      </a:r>
                      <a:r>
                        <a:rPr lang="en-US" sz="1400" dirty="0"/>
                        <a:t> sandstone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96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 grade basement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980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2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1F67-AF53-4318-B03F-266D71E3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Lithology layer –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6787-7D20-40B2-B08D-07F844EB3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3396"/>
            <a:ext cx="6777789" cy="3113658"/>
          </a:xfrm>
        </p:spPr>
        <p:txBody>
          <a:bodyPr/>
          <a:lstStyle/>
          <a:p>
            <a:pPr marL="400050">
              <a:buFont typeface="+mj-lt"/>
              <a:buAutoNum type="arabicParenR"/>
            </a:pPr>
            <a:r>
              <a:rPr lang="en-GB" sz="1800" dirty="0"/>
              <a:t>Load woreda extent </a:t>
            </a:r>
            <a:r>
              <a:rPr lang="en-GB" sz="1400" dirty="0"/>
              <a:t>(vector)</a:t>
            </a:r>
          </a:p>
          <a:p>
            <a:pPr marL="400050">
              <a:buFont typeface="+mj-lt"/>
              <a:buAutoNum type="arabicParenR"/>
            </a:pPr>
            <a:r>
              <a:rPr lang="en-GB" sz="1800" dirty="0"/>
              <a:t>Load harmonized geological map </a:t>
            </a:r>
            <a:r>
              <a:rPr lang="en-GB" sz="1400" dirty="0"/>
              <a:t>(vector)</a:t>
            </a:r>
          </a:p>
          <a:p>
            <a:pPr marL="400050">
              <a:buFont typeface="+mj-lt"/>
              <a:buAutoNum type="arabicParenR"/>
            </a:pPr>
            <a:r>
              <a:rPr lang="en-GB" sz="1800" dirty="0"/>
              <a:t>Load lithology classes </a:t>
            </a:r>
            <a:r>
              <a:rPr lang="en-GB" sz="1400" dirty="0"/>
              <a:t>(delimited text)</a:t>
            </a:r>
          </a:p>
          <a:p>
            <a:pPr marL="400050">
              <a:buFont typeface="+mj-lt"/>
              <a:buAutoNum type="arabicParenR"/>
            </a:pPr>
            <a:r>
              <a:rPr lang="en-GB" sz="1800" dirty="0"/>
              <a:t>Join table with classes to map using “code” column</a:t>
            </a:r>
          </a:p>
          <a:p>
            <a:pPr marL="514350" lvl="1" indent="0">
              <a:buNone/>
            </a:pPr>
            <a:r>
              <a:rPr lang="en-GB" sz="1400" dirty="0"/>
              <a:t>&gt; </a:t>
            </a:r>
            <a:r>
              <a:rPr lang="en-GB" sz="1400" i="1" dirty="0"/>
              <a:t>Double click on layer name, then go to Joins menu</a:t>
            </a:r>
          </a:p>
          <a:p>
            <a:pPr marL="400050">
              <a:buFont typeface="+mj-lt"/>
              <a:buAutoNum type="arabicParenR"/>
            </a:pPr>
            <a:r>
              <a:rPr lang="en-GB" sz="1800" dirty="0"/>
              <a:t>If joined field is a string (aligned left), then change to number (aligned right) </a:t>
            </a:r>
            <a:r>
              <a:rPr lang="en-GB" sz="1400" i="1" dirty="0"/>
              <a:t>&gt; Field calculator</a:t>
            </a:r>
          </a:p>
          <a:p>
            <a:pPr marL="400050">
              <a:buFont typeface="+mj-lt"/>
              <a:buAutoNum type="arabicParenR"/>
            </a:pPr>
            <a:r>
              <a:rPr lang="en-GB" sz="1800" dirty="0"/>
              <a:t>Reproject map to UTM37N, WGS84 (EPSG:32637) </a:t>
            </a:r>
            <a:r>
              <a:rPr lang="en-GB" sz="1400" i="1" dirty="0"/>
              <a:t>&gt; Warp</a:t>
            </a:r>
            <a:r>
              <a:rPr lang="en-GB" sz="1400" dirty="0"/>
              <a:t> </a:t>
            </a:r>
            <a:endParaRPr lang="en-GB" sz="1800" dirty="0"/>
          </a:p>
          <a:p>
            <a:pPr marL="400050">
              <a:buFont typeface="+mj-lt"/>
              <a:buAutoNum type="arabicParenR"/>
            </a:pPr>
            <a:r>
              <a:rPr lang="en-GB" sz="1800" dirty="0"/>
              <a:t>Rasterize reprojected map using 7 classes, set resolution to 100m and extent to woreda extent </a:t>
            </a:r>
            <a:r>
              <a:rPr lang="en-GB" sz="1400" i="1" dirty="0"/>
              <a:t>&gt; Rasterize</a:t>
            </a:r>
          </a:p>
          <a:p>
            <a:pPr marL="400050">
              <a:buFont typeface="+mj-lt"/>
              <a:buAutoNum type="arabicParenR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904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FD0E-4E0C-4E6A-A73D-B4117FF9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Lithology layer – Classification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792FCB-0922-42CD-AFE4-4B82741BA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25" r="16374" b="18978"/>
          <a:stretch/>
        </p:blipFill>
        <p:spPr>
          <a:xfrm>
            <a:off x="689855" y="1980934"/>
            <a:ext cx="3156239" cy="2644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A63F42-4DA7-44B4-8DCA-580387004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05" y="1931289"/>
            <a:ext cx="2228561" cy="278961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9960796-E6E9-484A-9F7B-141E1DCAA63E}"/>
              </a:ext>
            </a:extLst>
          </p:cNvPr>
          <p:cNvSpPr/>
          <p:nvPr/>
        </p:nvSpPr>
        <p:spPr>
          <a:xfrm>
            <a:off x="4116098" y="3187099"/>
            <a:ext cx="911803" cy="18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BA348-819F-499E-BD45-A066012FB1F2}"/>
              </a:ext>
            </a:extLst>
          </p:cNvPr>
          <p:cNvSpPr txBox="1"/>
          <p:nvPr/>
        </p:nvSpPr>
        <p:spPr>
          <a:xfrm>
            <a:off x="1121496" y="1631207"/>
            <a:ext cx="33222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Harmonized geological map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CD10B8-DA6D-486A-AFE6-9B78A4169807}"/>
              </a:ext>
            </a:extLst>
          </p:cNvPr>
          <p:cNvSpPr txBox="1"/>
          <p:nvPr/>
        </p:nvSpPr>
        <p:spPr>
          <a:xfrm>
            <a:off x="5483080" y="1631207"/>
            <a:ext cx="33222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7 lithology classes</a:t>
            </a:r>
          </a:p>
        </p:txBody>
      </p:sp>
    </p:spTree>
    <p:extLst>
      <p:ext uri="{BB962C8B-B14F-4D97-AF65-F5344CB8AC3E}">
        <p14:creationId xmlns:p14="http://schemas.microsoft.com/office/powerpoint/2010/main" val="10011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Training program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3E2F47-E2E4-4DC1-AAC2-77CDB19129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199" y="1363663"/>
          <a:ext cx="6865828" cy="3235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88691">
                  <a:extLst>
                    <a:ext uri="{9D8B030D-6E8A-4147-A177-3AD203B41FA5}">
                      <a16:colId xmlns:a16="http://schemas.microsoft.com/office/drawing/2014/main" val="1275954219"/>
                    </a:ext>
                  </a:extLst>
                </a:gridCol>
                <a:gridCol w="5177137">
                  <a:extLst>
                    <a:ext uri="{9D8B030D-6E8A-4147-A177-3AD203B41FA5}">
                      <a16:colId xmlns:a16="http://schemas.microsoft.com/office/drawing/2014/main" val="3686497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Program of activities (AM/PM)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55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1</a:t>
                      </a:r>
                    </a:p>
                    <a:p>
                      <a:pPr algn="ctr"/>
                      <a:r>
                        <a:rPr lang="en-US" sz="1400" i="1" dirty="0"/>
                        <a:t>Tue., March 22</a:t>
                      </a:r>
                      <a:r>
                        <a:rPr lang="en-US" sz="1400" i="1" baseline="30000" dirty="0"/>
                        <a:t>nd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to overlay analysis &amp; QGIS</a:t>
                      </a:r>
                    </a:p>
                    <a:p>
                      <a:r>
                        <a:rPr lang="en-US" sz="1600" dirty="0"/>
                        <a:t>/ Input data processing (lithology, land use)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69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2</a:t>
                      </a:r>
                    </a:p>
                    <a:p>
                      <a:pPr algn="ctr"/>
                      <a:r>
                        <a:rPr lang="en-US" sz="1400" i="1" dirty="0"/>
                        <a:t>Wed., March 23</a:t>
                      </a:r>
                      <a:r>
                        <a:rPr lang="en-US" sz="1400" i="1" baseline="30000" dirty="0"/>
                        <a:t>rd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Input data processing (recharge, TWI)</a:t>
                      </a:r>
                    </a:p>
                    <a:p>
                      <a:r>
                        <a:rPr lang="en-US" sz="1600" dirty="0"/>
                        <a:t>/ Input data processing (lineament proximity &amp; density)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5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3</a:t>
                      </a:r>
                    </a:p>
                    <a:p>
                      <a:pPr algn="ctr"/>
                      <a:r>
                        <a:rPr lang="en-US" sz="1400" i="1" dirty="0"/>
                        <a:t>Thu., March 24</a:t>
                      </a:r>
                      <a:r>
                        <a:rPr lang="en-US" sz="1400" i="1" baseline="30000" dirty="0"/>
                        <a:t>th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Suitability map generation</a:t>
                      </a:r>
                    </a:p>
                    <a:p>
                      <a:r>
                        <a:rPr lang="en-US" sz="1600" dirty="0"/>
                        <a:t>/ Automation of suitability mapping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4</a:t>
                      </a:r>
                    </a:p>
                    <a:p>
                      <a:pPr algn="ctr"/>
                      <a:r>
                        <a:rPr lang="en-US" sz="1400" i="1" dirty="0"/>
                        <a:t>Fri., March 25</a:t>
                      </a:r>
                      <a:r>
                        <a:rPr lang="en-US" sz="1400" i="1" baseline="30000" dirty="0"/>
                        <a:t>th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Suitability map styling</a:t>
                      </a:r>
                    </a:p>
                    <a:p>
                      <a:r>
                        <a:rPr lang="en-US" sz="1600" dirty="0"/>
                        <a:t>/ Introduction to Google Earth Engine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72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5</a:t>
                      </a:r>
                    </a:p>
                    <a:p>
                      <a:pPr algn="ctr"/>
                      <a:r>
                        <a:rPr lang="en-US" sz="1400" i="1" dirty="0"/>
                        <a:t>Sat., March 26th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to Python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68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3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26B09A-6669-45D5-8D3D-C4D2B0EB55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451F8DF-60B0-449E-88B7-76167DD37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242069"/>
                </a:solidFill>
              </a:rPr>
              <a:t>Pre-processing of land use layer</a:t>
            </a:r>
          </a:p>
        </p:txBody>
      </p:sp>
    </p:spTree>
    <p:extLst>
      <p:ext uri="{BB962C8B-B14F-4D97-AF65-F5344CB8AC3E}">
        <p14:creationId xmlns:p14="http://schemas.microsoft.com/office/powerpoint/2010/main" val="191072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94241-E85D-4102-9FFF-B487D38FD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 – Land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34350-21AD-4257-8334-87D022043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Source: 2016 Sentinel-2A imagery (20 m)</a:t>
            </a:r>
          </a:p>
          <a:p>
            <a:r>
              <a:rPr lang="en-US" dirty="0"/>
              <a:t>Reclassification into 5 classes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0A8C95-4ACA-4000-975D-F89DC2C21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45237"/>
              </p:ext>
            </p:extLst>
          </p:nvPr>
        </p:nvGraphicFramePr>
        <p:xfrm>
          <a:off x="2055846" y="2339053"/>
          <a:ext cx="3580495" cy="19548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12616">
                  <a:extLst>
                    <a:ext uri="{9D8B030D-6E8A-4147-A177-3AD203B41FA5}">
                      <a16:colId xmlns:a16="http://schemas.microsoft.com/office/drawing/2014/main" val="3007126711"/>
                    </a:ext>
                  </a:extLst>
                </a:gridCol>
                <a:gridCol w="2867879">
                  <a:extLst>
                    <a:ext uri="{9D8B030D-6E8A-4147-A177-3AD203B41FA5}">
                      <a16:colId xmlns:a16="http://schemas.microsoft.com/office/drawing/2014/main" val="2264736517"/>
                    </a:ext>
                  </a:extLst>
                </a:gridCol>
              </a:tblGrid>
              <a:tr h="315657">
                <a:tc>
                  <a:txBody>
                    <a:bodyPr/>
                    <a:lstStyle/>
                    <a:p>
                      <a:r>
                        <a:rPr lang="en-US" sz="14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402679"/>
                  </a:ext>
                </a:extLst>
              </a:tr>
              <a:tr h="3170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Cropland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198878"/>
                  </a:ext>
                </a:extLst>
              </a:tr>
              <a:tr h="3244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Bush and rangeland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064801"/>
                  </a:ext>
                </a:extLst>
              </a:tr>
              <a:tr h="3097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799212"/>
                  </a:ext>
                </a:extLst>
              </a:tr>
              <a:tr h="3170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Bare soil and degraded 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443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Urban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084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4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1F67-AF53-4318-B03F-266D71E3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Land use layer –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6787-7D20-40B2-B08D-07F844EB3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en-GB" sz="1800" dirty="0"/>
              <a:t>Load extent </a:t>
            </a:r>
            <a:r>
              <a:rPr lang="en-GB" sz="1400" dirty="0"/>
              <a:t>(vector)</a:t>
            </a:r>
          </a:p>
          <a:p>
            <a:pPr>
              <a:buFont typeface="+mj-lt"/>
              <a:buAutoNum type="arabicParenR"/>
            </a:pPr>
            <a:r>
              <a:rPr lang="en-GB" sz="1800" dirty="0"/>
              <a:t>Load land use data </a:t>
            </a:r>
            <a:r>
              <a:rPr lang="en-GB" sz="1400" dirty="0"/>
              <a:t>(raster)</a:t>
            </a:r>
          </a:p>
          <a:p>
            <a:pPr>
              <a:buFont typeface="+mj-lt"/>
              <a:buAutoNum type="arabicParenR"/>
            </a:pPr>
            <a:r>
              <a:rPr lang="en-GB" sz="1800" dirty="0"/>
              <a:t>Reclassify </a:t>
            </a:r>
            <a:r>
              <a:rPr lang="en-GB" sz="1800" dirty="0" err="1"/>
              <a:t>landuse</a:t>
            </a:r>
            <a:r>
              <a:rPr lang="en-GB" sz="1800" dirty="0"/>
              <a:t> to 5 classes </a:t>
            </a:r>
            <a:br>
              <a:rPr lang="en-GB" sz="1800" dirty="0"/>
            </a:br>
            <a:r>
              <a:rPr lang="en-GB" sz="1400" dirty="0"/>
              <a:t>&gt;</a:t>
            </a:r>
            <a:r>
              <a:rPr lang="en-GB" sz="1800" dirty="0"/>
              <a:t> </a:t>
            </a:r>
            <a:r>
              <a:rPr lang="en-GB" sz="1400" i="1" dirty="0" err="1"/>
              <a:t>r.reclass</a:t>
            </a:r>
            <a:r>
              <a:rPr lang="en-GB" sz="1400" i="1" dirty="0"/>
              <a:t>, using overlay/classes/landuse_esa.txt</a:t>
            </a:r>
            <a:endParaRPr lang="en-GB" sz="1800" i="1" dirty="0"/>
          </a:p>
          <a:p>
            <a:pPr>
              <a:buFont typeface="+mj-lt"/>
              <a:buAutoNum type="arabicParenR"/>
            </a:pPr>
            <a:r>
              <a:rPr lang="en-GB" sz="1800" dirty="0"/>
              <a:t>Reproject and resample </a:t>
            </a:r>
            <a:r>
              <a:rPr lang="en-GB" sz="1800" dirty="0" err="1"/>
              <a:t>landuse</a:t>
            </a:r>
            <a:r>
              <a:rPr lang="en-GB" sz="1800" dirty="0"/>
              <a:t> to UTM37N, WGS84 with resolution 100m and clip to extent (think about resampling method to use)</a:t>
            </a:r>
            <a:br>
              <a:rPr lang="en-GB" sz="1800" dirty="0"/>
            </a:br>
            <a:r>
              <a:rPr lang="en-GB" sz="1400" i="1" dirty="0"/>
              <a:t>&gt; Warp (Hint: use ‘Mode’ for resampling methods)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987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F8382-D48B-4A61-8C11-8BBE56C9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6968613" cy="857250"/>
          </a:xfrm>
        </p:spPr>
        <p:txBody>
          <a:bodyPr/>
          <a:lstStyle/>
          <a:p>
            <a:r>
              <a:rPr lang="en-GB" dirty="0"/>
              <a:t>Land use layer – Reclassification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FA2C34A-0FF2-4F93-9719-3913E9120A6B}"/>
              </a:ext>
            </a:extLst>
          </p:cNvPr>
          <p:cNvSpPr/>
          <p:nvPr/>
        </p:nvSpPr>
        <p:spPr>
          <a:xfrm>
            <a:off x="2727613" y="2805545"/>
            <a:ext cx="646835" cy="303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37794-4127-48A2-8CEE-286169300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23" t="3372" r="17629" b="16081"/>
          <a:stretch/>
        </p:blipFill>
        <p:spPr>
          <a:xfrm>
            <a:off x="457200" y="1514340"/>
            <a:ext cx="3210420" cy="3474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93333A-CEF0-4A2B-84F4-58CDC9102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34" t="3172" r="16218" b="14140"/>
          <a:stretch/>
        </p:blipFill>
        <p:spPr>
          <a:xfrm>
            <a:off x="5120457" y="1416930"/>
            <a:ext cx="3127249" cy="347472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941F7910-5E6B-43F7-9957-62D61C213662}"/>
              </a:ext>
            </a:extLst>
          </p:cNvPr>
          <p:cNvSpPr/>
          <p:nvPr/>
        </p:nvSpPr>
        <p:spPr>
          <a:xfrm>
            <a:off x="4075817" y="2805545"/>
            <a:ext cx="636443" cy="393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39A19-D7E2-405D-9AEF-AF33D4D9D5B6}"/>
              </a:ext>
            </a:extLst>
          </p:cNvPr>
          <p:cNvSpPr txBox="1"/>
          <p:nvPr/>
        </p:nvSpPr>
        <p:spPr>
          <a:xfrm>
            <a:off x="523392" y="1364299"/>
            <a:ext cx="16035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Land use ESA (20 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B5AF6A-3465-4DA4-90F2-28D6B2863B1C}"/>
              </a:ext>
            </a:extLst>
          </p:cNvPr>
          <p:cNvSpPr txBox="1"/>
          <p:nvPr/>
        </p:nvSpPr>
        <p:spPr>
          <a:xfrm>
            <a:off x="5120457" y="1269398"/>
            <a:ext cx="22190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Reclassified land use (100 m)</a:t>
            </a:r>
          </a:p>
        </p:txBody>
      </p:sp>
    </p:spTree>
    <p:extLst>
      <p:ext uri="{BB962C8B-B14F-4D97-AF65-F5344CB8AC3E}">
        <p14:creationId xmlns:p14="http://schemas.microsoft.com/office/powerpoint/2010/main" val="5947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10564" y="2896860"/>
            <a:ext cx="13618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Univers 45 Light" charset="0"/>
                <a:ea typeface="Univers 45 Light" charset="0"/>
                <a:cs typeface="Univers 45 Light" charset="0"/>
              </a:rPr>
              <a:t>February 26, 2019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35" y="372534"/>
            <a:ext cx="3323166" cy="1309426"/>
          </a:xfrm>
          <a:prstGeom prst="rect">
            <a:avLst/>
          </a:prstGeom>
        </p:spPr>
      </p:pic>
      <p:sp>
        <p:nvSpPr>
          <p:cNvPr id="7" name="Subtitel 2"/>
          <p:cNvSpPr txBox="1">
            <a:spLocks/>
          </p:cNvSpPr>
          <p:nvPr/>
        </p:nvSpPr>
        <p:spPr>
          <a:xfrm>
            <a:off x="465042" y="2800248"/>
            <a:ext cx="6400800" cy="38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900" dirty="0">
                <a:latin typeface="Century Gothic" charset="0"/>
                <a:ea typeface="Century Gothic" charset="0"/>
                <a:cs typeface="Century Gothic" charset="0"/>
              </a:rPr>
              <a:t>Thank you for your attention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56829" y="3449424"/>
            <a:ext cx="6121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200" dirty="0">
                <a:latin typeface="Lucida Bright" panose="02040602050505020304" pitchFamily="18" charset="0"/>
              </a:rPr>
              <a:t>van </a:t>
            </a:r>
            <a:r>
              <a:rPr lang="en-US" sz="1200" dirty="0" err="1">
                <a:latin typeface="Lucida Bright" panose="02040602050505020304" pitchFamily="18" charset="0"/>
              </a:rPr>
              <a:t>Hogendorpplein</a:t>
            </a:r>
            <a:r>
              <a:rPr lang="en-US" sz="1200" dirty="0">
                <a:latin typeface="Lucida Bright" panose="02040602050505020304" pitchFamily="18" charset="0"/>
              </a:rPr>
              <a:t> 4, 2805 BM Gouda, the Netherlands</a:t>
            </a:r>
          </a:p>
          <a:p>
            <a:pPr algn="r">
              <a:lnSpc>
                <a:spcPts val="2400"/>
              </a:lnSpc>
            </a:pPr>
            <a:r>
              <a:rPr lang="en-US" sz="1200" dirty="0">
                <a:latin typeface="Lucida Bright" panose="02040602050505020304" pitchFamily="18" charset="0"/>
              </a:rPr>
              <a:t>telephone: +31 (0)182 - 686 424</a:t>
            </a:r>
          </a:p>
          <a:p>
            <a:pPr algn="r">
              <a:lnSpc>
                <a:spcPts val="2400"/>
              </a:lnSpc>
            </a:pPr>
            <a:r>
              <a:rPr lang="en-US" sz="1200" dirty="0">
                <a:latin typeface="Lucida Bright" panose="02040602050505020304" pitchFamily="18" charset="0"/>
              </a:rPr>
              <a:t>info@acaciawater.com   |   www.acaciawater.com</a:t>
            </a:r>
            <a:endParaRPr lang="en-US" sz="1200" dirty="0">
              <a:latin typeface="Lucida Bright" panose="02040602050505020304" pitchFamily="18" charset="0"/>
              <a:ea typeface="Univers LT 55" charset="0"/>
              <a:cs typeface="Univers LT 5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63261-B6B7-4ACF-B9C6-2008955D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program – Day 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8BE4FA3-D55B-4610-B29C-EB89D3743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724802"/>
              </p:ext>
            </p:extLst>
          </p:nvPr>
        </p:nvGraphicFramePr>
        <p:xfrm>
          <a:off x="457200" y="1363663"/>
          <a:ext cx="6777038" cy="296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4335">
                  <a:extLst>
                    <a:ext uri="{9D8B030D-6E8A-4147-A177-3AD203B41FA5}">
                      <a16:colId xmlns:a16="http://schemas.microsoft.com/office/drawing/2014/main" val="3673049644"/>
                    </a:ext>
                  </a:extLst>
                </a:gridCol>
                <a:gridCol w="5272703">
                  <a:extLst>
                    <a:ext uri="{9D8B030D-6E8A-4147-A177-3AD203B41FA5}">
                      <a16:colId xmlns:a16="http://schemas.microsoft.com/office/drawing/2014/main" val="56267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10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9:00 – 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to GIS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4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to overlay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55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to QGIS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08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12:00 – 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LUNCH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4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13:00 – 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Overlay analysis – Step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00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Input layer – Lithology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4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 layer – Land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6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8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6DFF-48C7-4359-B473-02D59E3A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Overlay analysis - Workflow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EF3BF-E551-4685-87D0-DA72F7D6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0: Data acquisition and basic processing</a:t>
            </a:r>
          </a:p>
          <a:p>
            <a:r>
              <a:rPr lang="en-US" dirty="0"/>
              <a:t>STEP 1: Pre-processing</a:t>
            </a:r>
          </a:p>
          <a:p>
            <a:pPr marL="457200" lvl="1" indent="0">
              <a:buNone/>
            </a:pPr>
            <a:r>
              <a:rPr lang="en-US" dirty="0"/>
              <a:t>&gt; Clip, resample, reproject, classify, calculate</a:t>
            </a:r>
          </a:p>
          <a:p>
            <a:r>
              <a:rPr lang="en-US" dirty="0"/>
              <a:t>STEP 2: Overlaying</a:t>
            </a:r>
          </a:p>
          <a:p>
            <a:pPr marL="457200" lvl="1" indent="0">
              <a:buNone/>
            </a:pPr>
            <a:r>
              <a:rPr lang="en-US" dirty="0"/>
              <a:t>&gt; Classes and scores, weights, average suitability</a:t>
            </a:r>
          </a:p>
          <a:p>
            <a:r>
              <a:rPr lang="en-US" dirty="0"/>
              <a:t>STEP 3: Sensitivity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B3D5D-595A-4687-A569-FD7BE9EAB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14" y="3518394"/>
            <a:ext cx="6538575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26B09A-6669-45D5-8D3D-C4D2B0EB55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451F8DF-60B0-449E-88B7-76167DD37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242069"/>
                </a:solidFill>
              </a:rPr>
              <a:t>Introduction of Overlay Analysis – Step 1 </a:t>
            </a:r>
          </a:p>
        </p:txBody>
      </p:sp>
    </p:spTree>
    <p:extLst>
      <p:ext uri="{BB962C8B-B14F-4D97-AF65-F5344CB8AC3E}">
        <p14:creationId xmlns:p14="http://schemas.microsoft.com/office/powerpoint/2010/main" val="27129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7C701-330F-4EEB-A8D9-69AC809A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–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322A-DE2F-4272-8146-4351ED3D3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Output:</a:t>
            </a:r>
          </a:p>
          <a:p>
            <a:pPr lvl="1"/>
            <a:r>
              <a:rPr lang="en-US" dirty="0"/>
              <a:t>Overlay layers with uniform resolution, extent and CRS: lithology, land use, recharge, slope, lineaments (x2)</a:t>
            </a:r>
          </a:p>
          <a:p>
            <a:r>
              <a:rPr lang="en-US" dirty="0"/>
              <a:t>Input:</a:t>
            </a:r>
          </a:p>
          <a:p>
            <a:pPr lvl="1"/>
            <a:r>
              <a:rPr lang="en-US" dirty="0"/>
              <a:t>CRS (WSG84, UTM 37N), resolution (100 m)</a:t>
            </a:r>
          </a:p>
          <a:p>
            <a:pPr lvl="1"/>
            <a:r>
              <a:rPr lang="en-US" dirty="0"/>
              <a:t>Input maps: extent, lithology, DEM, land use, lineaments (x2), precipitation, evapotranspiration</a:t>
            </a:r>
          </a:p>
          <a:p>
            <a:pPr lvl="1"/>
            <a:r>
              <a:rPr lang="en-US" dirty="0"/>
              <a:t>Look-up tables (lithology and land use classes)</a:t>
            </a:r>
          </a:p>
          <a:p>
            <a:pPr lvl="1"/>
            <a:r>
              <a:rPr lang="en-US" dirty="0"/>
              <a:t>Style definitions</a:t>
            </a:r>
          </a:p>
        </p:txBody>
      </p:sp>
    </p:spTree>
    <p:extLst>
      <p:ext uri="{BB962C8B-B14F-4D97-AF65-F5344CB8AC3E}">
        <p14:creationId xmlns:p14="http://schemas.microsoft.com/office/powerpoint/2010/main" val="106078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4283-47E4-4EAE-8BA5-CD140E76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– Input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81900-042E-4DB2-8436-19E9831B0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data:</a:t>
            </a:r>
          </a:p>
          <a:p>
            <a:pPr lvl="1"/>
            <a:r>
              <a:rPr lang="en-US" dirty="0"/>
              <a:t>Lithology</a:t>
            </a:r>
          </a:p>
          <a:p>
            <a:pPr lvl="1"/>
            <a:r>
              <a:rPr lang="en-US" dirty="0"/>
              <a:t>Recharge</a:t>
            </a:r>
          </a:p>
          <a:p>
            <a:pPr lvl="1"/>
            <a:r>
              <a:rPr lang="en-US" dirty="0"/>
              <a:t>Land use</a:t>
            </a:r>
          </a:p>
          <a:p>
            <a:pPr lvl="1"/>
            <a:r>
              <a:rPr lang="en-US" dirty="0"/>
              <a:t>Slope/Topographic Wetness Index (TWI)</a:t>
            </a:r>
          </a:p>
          <a:p>
            <a:pPr lvl="1"/>
            <a:r>
              <a:rPr lang="en-US" dirty="0"/>
              <a:t>Lineaments</a:t>
            </a:r>
          </a:p>
          <a:p>
            <a:r>
              <a:rPr lang="en-US" dirty="0"/>
              <a:t>Secondary data:</a:t>
            </a:r>
          </a:p>
          <a:p>
            <a:pPr lvl="1"/>
            <a:r>
              <a:rPr lang="en-US" dirty="0"/>
              <a:t>Evapotranspiration</a:t>
            </a:r>
          </a:p>
          <a:p>
            <a:pPr lvl="1"/>
            <a:r>
              <a:rPr lang="en-US" dirty="0"/>
              <a:t>Vegetation Index</a:t>
            </a:r>
          </a:p>
          <a:p>
            <a:pPr lvl="1"/>
            <a:r>
              <a:rPr lang="en-US" dirty="0"/>
              <a:t>Soil moisture</a:t>
            </a:r>
          </a:p>
          <a:p>
            <a:pPr lvl="1"/>
            <a:r>
              <a:rPr lang="en-US" dirty="0"/>
              <a:t>Hydrology (catchments, drainage network, wetness index)</a:t>
            </a:r>
          </a:p>
        </p:txBody>
      </p:sp>
    </p:spTree>
    <p:extLst>
      <p:ext uri="{BB962C8B-B14F-4D97-AF65-F5344CB8AC3E}">
        <p14:creationId xmlns:p14="http://schemas.microsoft.com/office/powerpoint/2010/main" val="24694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6770-EF85-4DB8-8BF5-C758DC422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– Main geo-algorithms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5C7EF-AA1A-4897-AFDF-1B68A7BA4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Clipping to cluster extent</a:t>
            </a:r>
          </a:p>
          <a:p>
            <a:r>
              <a:rPr lang="en-US" dirty="0"/>
              <a:t>Reprojection and resampling (average or mode) to desired resolution</a:t>
            </a:r>
          </a:p>
          <a:p>
            <a:r>
              <a:rPr lang="en-US" dirty="0"/>
              <a:t>Calculation (recharge, slope, density, proximity)</a:t>
            </a:r>
          </a:p>
          <a:p>
            <a:r>
              <a:rPr lang="en-US" dirty="0"/>
              <a:t>Classification (lithology, land use)</a:t>
            </a:r>
          </a:p>
        </p:txBody>
      </p:sp>
    </p:spTree>
    <p:extLst>
      <p:ext uri="{BB962C8B-B14F-4D97-AF65-F5344CB8AC3E}">
        <p14:creationId xmlns:p14="http://schemas.microsoft.com/office/powerpoint/2010/main" val="40757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4843-A297-44B2-A496-22A40FDE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Geo-algorithms – Clipping</a:t>
            </a:r>
          </a:p>
        </p:txBody>
      </p:sp>
      <p:pic>
        <p:nvPicPr>
          <p:cNvPr id="7" name="Picture 4" descr="Clip — OpenGeo Suite 4.8 User Manual">
            <a:extLst>
              <a:ext uri="{FF2B5EF4-FFF2-40B4-BE49-F238E27FC236}">
                <a16:creationId xmlns:a16="http://schemas.microsoft.com/office/drawing/2014/main" id="{B76A60A6-ACA7-4A40-A212-8BB61DE3AC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9823"/>
            <a:ext cx="6601974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Acacia thema">
      <a:dk1>
        <a:srgbClr val="242069"/>
      </a:dk1>
      <a:lt1>
        <a:srgbClr val="FFFFFF"/>
      </a:lt1>
      <a:dk2>
        <a:srgbClr val="2B53A0"/>
      </a:dk2>
      <a:lt2>
        <a:srgbClr val="AFCDED"/>
      </a:lt2>
      <a:accent1>
        <a:srgbClr val="3887C7"/>
      </a:accent1>
      <a:accent2>
        <a:srgbClr val="BF70A7"/>
      </a:accent2>
      <a:accent3>
        <a:srgbClr val="91BC3B"/>
      </a:accent3>
      <a:accent4>
        <a:srgbClr val="248F68"/>
      </a:accent4>
      <a:accent5>
        <a:srgbClr val="E25B54"/>
      </a:accent5>
      <a:accent6>
        <a:srgbClr val="242069"/>
      </a:accent6>
      <a:hlink>
        <a:srgbClr val="3887C7"/>
      </a:hlink>
      <a:folHlink>
        <a:srgbClr val="3887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131B61630994F92DB5EC213F8AC7F" ma:contentTypeVersion="13" ma:contentTypeDescription="Create a new document." ma:contentTypeScope="" ma:versionID="3666762344edff81745cb2cc4dd0f838">
  <xsd:schema xmlns:xsd="http://www.w3.org/2001/XMLSchema" xmlns:xs="http://www.w3.org/2001/XMLSchema" xmlns:p="http://schemas.microsoft.com/office/2006/metadata/properties" xmlns:ns2="d2513dde-07b6-4400-b248-1a378362c066" xmlns:ns3="41cd66c0-f975-4f99-8ff2-07b988d8e907" targetNamespace="http://schemas.microsoft.com/office/2006/metadata/properties" ma:root="true" ma:fieldsID="2c3e1ae6ea691ac1db9bfed26429db80" ns2:_="" ns3:_="">
    <xsd:import namespace="d2513dde-07b6-4400-b248-1a378362c066"/>
    <xsd:import namespace="41cd66c0-f975-4f99-8ff2-07b988d8e9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13dde-07b6-4400-b248-1a378362c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d66c0-f975-4f99-8ff2-07b988d8e90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0E9E57-2DD2-4943-B19B-AFAA4D319A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B91848-D9F4-4F4E-8FF8-4DD7BD4A1A14}">
  <ds:schemaRefs>
    <ds:schemaRef ds:uri="88195a91-a108-4dc6-adfd-6ef2ca4f3135"/>
    <ds:schemaRef ds:uri="http://purl.org/dc/terms/"/>
    <ds:schemaRef ds:uri="cf233de0-c49e-4f3c-b085-5117c406b3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87E419-1E84-425C-88AA-668575FC8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13dde-07b6-4400-b248-1a378362c066"/>
    <ds:schemaRef ds:uri="41cd66c0-f975-4f99-8ff2-07b988d8e9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772</Words>
  <Application>Microsoft Office PowerPoint</Application>
  <PresentationFormat>On-screen Show (16:9)</PresentationFormat>
  <Paragraphs>160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Lucida Bright</vt:lpstr>
      <vt:lpstr>Univers 45 Light</vt:lpstr>
      <vt:lpstr>Univers LT 55</vt:lpstr>
      <vt:lpstr>Office-thema</vt:lpstr>
      <vt:lpstr>PowerPoint Presentation</vt:lpstr>
      <vt:lpstr>Training program</vt:lpstr>
      <vt:lpstr>Detailed program – Day 1</vt:lpstr>
      <vt:lpstr>Overlay analysis - Workflow </vt:lpstr>
      <vt:lpstr>Part 1</vt:lpstr>
      <vt:lpstr>Step 1 – Principle</vt:lpstr>
      <vt:lpstr>Step 1 – Input data</vt:lpstr>
      <vt:lpstr>Step 1 – Main geo-algorithms </vt:lpstr>
      <vt:lpstr>Geo-algorithms – Clipping</vt:lpstr>
      <vt:lpstr>Geo-algorithms – Reproject </vt:lpstr>
      <vt:lpstr>Geo-algorithms – Resample</vt:lpstr>
      <vt:lpstr>Geo-algorithms – Join</vt:lpstr>
      <vt:lpstr>Geoalgorithms – Rasterize</vt:lpstr>
      <vt:lpstr>Geo-algorithms – Calculation</vt:lpstr>
      <vt:lpstr>Geo-algorithms – Reclassify</vt:lpstr>
      <vt:lpstr>Part 2</vt:lpstr>
      <vt:lpstr>Pre-processing – Lithology layer</vt:lpstr>
      <vt:lpstr>Lithology layer – Procedure</vt:lpstr>
      <vt:lpstr>Lithology layer – Classification</vt:lpstr>
      <vt:lpstr>Part 3</vt:lpstr>
      <vt:lpstr>Pre-processing – Land use</vt:lpstr>
      <vt:lpstr>Land use layer – Procedure</vt:lpstr>
      <vt:lpstr>Land use layer – Reclassification</vt:lpstr>
      <vt:lpstr>PowerPoint Presentation</vt:lpstr>
    </vt:vector>
  </TitlesOfParts>
  <Company>Pencilpoint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Melissa van Gent</dc:creator>
  <cp:lastModifiedBy>Jeanne Bazin</cp:lastModifiedBy>
  <cp:revision>31</cp:revision>
  <dcterms:created xsi:type="dcterms:W3CDTF">2016-08-03T07:16:53Z</dcterms:created>
  <dcterms:modified xsi:type="dcterms:W3CDTF">2022-03-14T11:42:27Z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0x010100D59131B61630994F92DB5EC213F8AC7F</vt:lpwstr>
  </property>
  <property fmtid="{D5CDD505-2E9C-101B-9397-08002B2CF9AE}" pid="3" name="Order">
    <vt:r8>42200</vt:r8>
  </property>
  <property fmtid="{D5CDD505-2E9C-101B-9397-08002B2CF9AE}" pid="4" name="AuthorIds_UIVersion_1024">
    <vt:lpwstr>67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</Properties>
</file>