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7" r:id="rId5"/>
    <p:sldId id="259" r:id="rId6"/>
    <p:sldId id="274" r:id="rId7"/>
    <p:sldId id="316" r:id="rId8"/>
    <p:sldId id="298" r:id="rId9"/>
    <p:sldId id="261" r:id="rId10"/>
    <p:sldId id="270" r:id="rId11"/>
    <p:sldId id="272" r:id="rId12"/>
    <p:sldId id="273" r:id="rId13"/>
    <p:sldId id="271" r:id="rId14"/>
    <p:sldId id="308" r:id="rId15"/>
    <p:sldId id="328" r:id="rId16"/>
    <p:sldId id="332" r:id="rId17"/>
    <p:sldId id="331" r:id="rId18"/>
    <p:sldId id="334" r:id="rId19"/>
    <p:sldId id="306" r:id="rId20"/>
    <p:sldId id="315" r:id="rId21"/>
    <p:sldId id="278" r:id="rId22"/>
    <p:sldId id="310" r:id="rId23"/>
    <p:sldId id="312" r:id="rId24"/>
    <p:sldId id="317" r:id="rId25"/>
    <p:sldId id="314" r:id="rId26"/>
    <p:sldId id="329" r:id="rId27"/>
    <p:sldId id="260" r:id="rId28"/>
    <p:sldId id="265" r:id="rId29"/>
    <p:sldId id="300" r:id="rId30"/>
    <p:sldId id="318" r:id="rId31"/>
    <p:sldId id="262" r:id="rId32"/>
    <p:sldId id="319" r:id="rId33"/>
    <p:sldId id="266" r:id="rId34"/>
    <p:sldId id="320" r:id="rId35"/>
    <p:sldId id="322" r:id="rId36"/>
    <p:sldId id="335" r:id="rId37"/>
    <p:sldId id="330" r:id="rId38"/>
    <p:sldId id="323" r:id="rId39"/>
    <p:sldId id="324" r:id="rId40"/>
    <p:sldId id="327" r:id="rId41"/>
    <p:sldId id="321" r:id="rId42"/>
    <p:sldId id="269" r:id="rId43"/>
    <p:sldId id="258" r:id="rId44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95732-8D70-4ADD-ACA3-343AE21540D3}" v="75" dt="2022-03-20T14:15:26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arten Waterloo" userId="d284e3b6-2ecb-4ffe-9c45-aa2899b3e995" providerId="ADAL" clId="{75C95732-8D70-4ADD-ACA3-343AE21540D3}"/>
    <pc:docChg chg="modSld">
      <pc:chgData name="Maarten Waterloo" userId="d284e3b6-2ecb-4ffe-9c45-aa2899b3e995" providerId="ADAL" clId="{75C95732-8D70-4ADD-ACA3-343AE21540D3}" dt="2022-03-20T14:15:26.278" v="74" actId="14100"/>
      <pc:docMkLst>
        <pc:docMk/>
      </pc:docMkLst>
      <pc:sldChg chg="modSp mod">
        <pc:chgData name="Maarten Waterloo" userId="d284e3b6-2ecb-4ffe-9c45-aa2899b3e995" providerId="ADAL" clId="{75C95732-8D70-4ADD-ACA3-343AE21540D3}" dt="2022-03-20T14:15:26.278" v="74" actId="14100"/>
        <pc:sldMkLst>
          <pc:docMk/>
          <pc:sldMk cId="840029418" sldId="260"/>
        </pc:sldMkLst>
        <pc:spChg chg="mod">
          <ac:chgData name="Maarten Waterloo" userId="d284e3b6-2ecb-4ffe-9c45-aa2899b3e995" providerId="ADAL" clId="{75C95732-8D70-4ADD-ACA3-343AE21540D3}" dt="2022-03-20T14:15:26.278" v="74" actId="14100"/>
          <ac:spMkLst>
            <pc:docMk/>
            <pc:sldMk cId="840029418" sldId="260"/>
            <ac:spMk id="5" creationId="{978D76CF-D585-489B-AC78-00ECAE8899A7}"/>
          </ac:spMkLst>
        </pc:spChg>
      </pc:sldChg>
      <pc:sldChg chg="addSp modSp">
        <pc:chgData name="Maarten Waterloo" userId="d284e3b6-2ecb-4ffe-9c45-aa2899b3e995" providerId="ADAL" clId="{75C95732-8D70-4ADD-ACA3-343AE21540D3}" dt="2022-03-08T16:22:33.452" v="0" actId="164"/>
        <pc:sldMkLst>
          <pc:docMk/>
          <pc:sldMk cId="540819508" sldId="314"/>
        </pc:sldMkLst>
        <pc:spChg chg="mod">
          <ac:chgData name="Maarten Waterloo" userId="d284e3b6-2ecb-4ffe-9c45-aa2899b3e995" providerId="ADAL" clId="{75C95732-8D70-4ADD-ACA3-343AE21540D3}" dt="2022-03-08T16:22:33.452" v="0" actId="164"/>
          <ac:spMkLst>
            <pc:docMk/>
            <pc:sldMk cId="540819508" sldId="314"/>
            <ac:spMk id="7" creationId="{91FB7A45-3685-4EE5-817C-903245E5D11F}"/>
          </ac:spMkLst>
        </pc:spChg>
        <pc:spChg chg="mod">
          <ac:chgData name="Maarten Waterloo" userId="d284e3b6-2ecb-4ffe-9c45-aa2899b3e995" providerId="ADAL" clId="{75C95732-8D70-4ADD-ACA3-343AE21540D3}" dt="2022-03-08T16:22:33.452" v="0" actId="164"/>
          <ac:spMkLst>
            <pc:docMk/>
            <pc:sldMk cId="540819508" sldId="314"/>
            <ac:spMk id="9" creationId="{92CFEFEA-8996-4E6F-8B9E-613581A6D713}"/>
          </ac:spMkLst>
        </pc:spChg>
        <pc:spChg chg="mod">
          <ac:chgData name="Maarten Waterloo" userId="d284e3b6-2ecb-4ffe-9c45-aa2899b3e995" providerId="ADAL" clId="{75C95732-8D70-4ADD-ACA3-343AE21540D3}" dt="2022-03-08T16:22:33.452" v="0" actId="164"/>
          <ac:spMkLst>
            <pc:docMk/>
            <pc:sldMk cId="540819508" sldId="314"/>
            <ac:spMk id="11" creationId="{856CE77E-946B-4F6B-BA7A-6BD044FB2AAF}"/>
          </ac:spMkLst>
        </pc:spChg>
        <pc:spChg chg="mod">
          <ac:chgData name="Maarten Waterloo" userId="d284e3b6-2ecb-4ffe-9c45-aa2899b3e995" providerId="ADAL" clId="{75C95732-8D70-4ADD-ACA3-343AE21540D3}" dt="2022-03-08T16:22:33.452" v="0" actId="164"/>
          <ac:spMkLst>
            <pc:docMk/>
            <pc:sldMk cId="540819508" sldId="314"/>
            <ac:spMk id="13" creationId="{97D03D06-AEE9-4049-97CC-15AE4D95D08C}"/>
          </ac:spMkLst>
        </pc:spChg>
        <pc:spChg chg="mod">
          <ac:chgData name="Maarten Waterloo" userId="d284e3b6-2ecb-4ffe-9c45-aa2899b3e995" providerId="ADAL" clId="{75C95732-8D70-4ADD-ACA3-343AE21540D3}" dt="2022-03-08T16:22:33.452" v="0" actId="164"/>
          <ac:spMkLst>
            <pc:docMk/>
            <pc:sldMk cId="540819508" sldId="314"/>
            <ac:spMk id="15" creationId="{F984EAB7-C802-433C-92FF-6B5C838ACCC5}"/>
          </ac:spMkLst>
        </pc:spChg>
        <pc:spChg chg="mod">
          <ac:chgData name="Maarten Waterloo" userId="d284e3b6-2ecb-4ffe-9c45-aa2899b3e995" providerId="ADAL" clId="{75C95732-8D70-4ADD-ACA3-343AE21540D3}" dt="2022-03-08T16:22:33.452" v="0" actId="164"/>
          <ac:spMkLst>
            <pc:docMk/>
            <pc:sldMk cId="540819508" sldId="314"/>
            <ac:spMk id="17" creationId="{FD681F3E-58D5-417F-84B8-294540F1B32A}"/>
          </ac:spMkLst>
        </pc:spChg>
        <pc:grpChg chg="add mod">
          <ac:chgData name="Maarten Waterloo" userId="d284e3b6-2ecb-4ffe-9c45-aa2899b3e995" providerId="ADAL" clId="{75C95732-8D70-4ADD-ACA3-343AE21540D3}" dt="2022-03-08T16:22:33.452" v="0" actId="164"/>
          <ac:grpSpMkLst>
            <pc:docMk/>
            <pc:sldMk cId="540819508" sldId="314"/>
            <ac:grpSpMk id="4" creationId="{2B7B45FE-860E-4D10-891F-C09C024A4C94}"/>
          </ac:grpSpMkLst>
        </pc:grpChg>
        <pc:picChg chg="mod">
          <ac:chgData name="Maarten Waterloo" userId="d284e3b6-2ecb-4ffe-9c45-aa2899b3e995" providerId="ADAL" clId="{75C95732-8D70-4ADD-ACA3-343AE21540D3}" dt="2022-03-08T16:22:33.452" v="0" actId="164"/>
          <ac:picMkLst>
            <pc:docMk/>
            <pc:sldMk cId="540819508" sldId="314"/>
            <ac:picMk id="3" creationId="{2556EFDF-C167-46AB-BD3C-C3FF497E2F94}"/>
          </ac:picMkLst>
        </pc:picChg>
        <pc:cxnChg chg="mod">
          <ac:chgData name="Maarten Waterloo" userId="d284e3b6-2ecb-4ffe-9c45-aa2899b3e995" providerId="ADAL" clId="{75C95732-8D70-4ADD-ACA3-343AE21540D3}" dt="2022-03-08T16:22:33.452" v="0" actId="164"/>
          <ac:cxnSpMkLst>
            <pc:docMk/>
            <pc:sldMk cId="540819508" sldId="314"/>
            <ac:cxnSpMk id="5" creationId="{7F90CCD6-5B0D-4791-9B8E-CF186576B2BA}"/>
          </ac:cxnSpMkLst>
        </pc:cxnChg>
        <pc:cxnChg chg="mod">
          <ac:chgData name="Maarten Waterloo" userId="d284e3b6-2ecb-4ffe-9c45-aa2899b3e995" providerId="ADAL" clId="{75C95732-8D70-4ADD-ACA3-343AE21540D3}" dt="2022-03-08T16:22:33.452" v="0" actId="164"/>
          <ac:cxnSpMkLst>
            <pc:docMk/>
            <pc:sldMk cId="540819508" sldId="314"/>
            <ac:cxnSpMk id="8" creationId="{18473849-061A-47A4-9568-6DAEA4DC73B0}"/>
          </ac:cxnSpMkLst>
        </pc:cxnChg>
        <pc:cxnChg chg="mod">
          <ac:chgData name="Maarten Waterloo" userId="d284e3b6-2ecb-4ffe-9c45-aa2899b3e995" providerId="ADAL" clId="{75C95732-8D70-4ADD-ACA3-343AE21540D3}" dt="2022-03-08T16:22:33.452" v="0" actId="164"/>
          <ac:cxnSpMkLst>
            <pc:docMk/>
            <pc:sldMk cId="540819508" sldId="314"/>
            <ac:cxnSpMk id="10" creationId="{C98218F6-9773-464E-B402-7C74D18F6FC2}"/>
          </ac:cxnSpMkLst>
        </pc:cxnChg>
        <pc:cxnChg chg="mod">
          <ac:chgData name="Maarten Waterloo" userId="d284e3b6-2ecb-4ffe-9c45-aa2899b3e995" providerId="ADAL" clId="{75C95732-8D70-4ADD-ACA3-343AE21540D3}" dt="2022-03-08T16:22:33.452" v="0" actId="164"/>
          <ac:cxnSpMkLst>
            <pc:docMk/>
            <pc:sldMk cId="540819508" sldId="314"/>
            <ac:cxnSpMk id="12" creationId="{93957338-D3AF-4AEB-99C9-83144951DD07}"/>
          </ac:cxnSpMkLst>
        </pc:cxnChg>
        <pc:cxnChg chg="mod">
          <ac:chgData name="Maarten Waterloo" userId="d284e3b6-2ecb-4ffe-9c45-aa2899b3e995" providerId="ADAL" clId="{75C95732-8D70-4ADD-ACA3-343AE21540D3}" dt="2022-03-08T16:22:33.452" v="0" actId="164"/>
          <ac:cxnSpMkLst>
            <pc:docMk/>
            <pc:sldMk cId="540819508" sldId="314"/>
            <ac:cxnSpMk id="14" creationId="{2997B5B1-D77A-479E-8350-ABAB71397932}"/>
          </ac:cxnSpMkLst>
        </pc:cxnChg>
        <pc:cxnChg chg="mod">
          <ac:chgData name="Maarten Waterloo" userId="d284e3b6-2ecb-4ffe-9c45-aa2899b3e995" providerId="ADAL" clId="{75C95732-8D70-4ADD-ACA3-343AE21540D3}" dt="2022-03-08T16:22:33.452" v="0" actId="164"/>
          <ac:cxnSpMkLst>
            <pc:docMk/>
            <pc:sldMk cId="540819508" sldId="314"/>
            <ac:cxnSpMk id="16" creationId="{0EBFCFF2-9BBF-4A1E-AD0F-CFFDF51C800A}"/>
          </ac:cxnSpMkLst>
        </pc:cxnChg>
      </pc:sldChg>
      <pc:sldChg chg="modSp mod">
        <pc:chgData name="Maarten Waterloo" userId="d284e3b6-2ecb-4ffe-9c45-aa2899b3e995" providerId="ADAL" clId="{75C95732-8D70-4ADD-ACA3-343AE21540D3}" dt="2022-03-20T14:15:14.981" v="73" actId="20577"/>
        <pc:sldMkLst>
          <pc:docMk/>
          <pc:sldMk cId="275984294" sldId="329"/>
        </pc:sldMkLst>
        <pc:spChg chg="mod">
          <ac:chgData name="Maarten Waterloo" userId="d284e3b6-2ecb-4ffe-9c45-aa2899b3e995" providerId="ADAL" clId="{75C95732-8D70-4ADD-ACA3-343AE21540D3}" dt="2022-03-20T14:15:14.981" v="73" actId="20577"/>
          <ac:spMkLst>
            <pc:docMk/>
            <pc:sldMk cId="275984294" sldId="329"/>
            <ac:spMk id="2" creationId="{BF5B23F2-4B0F-4939-A3F1-754E2BEAA523}"/>
          </ac:spMkLst>
        </pc:spChg>
        <pc:spChg chg="mod">
          <ac:chgData name="Maarten Waterloo" userId="d284e3b6-2ecb-4ffe-9c45-aa2899b3e995" providerId="ADAL" clId="{75C95732-8D70-4ADD-ACA3-343AE21540D3}" dt="2022-03-20T14:15:11.289" v="72" actId="20577"/>
          <ac:spMkLst>
            <pc:docMk/>
            <pc:sldMk cId="275984294" sldId="329"/>
            <ac:spMk id="3" creationId="{85230855-7F0E-4FCA-AE90-104D7C716EB4}"/>
          </ac:spMkLst>
        </pc:spChg>
      </pc:sldChg>
    </pc:docChg>
  </pc:docChgLst>
  <pc:docChgLst>
    <pc:chgData name="Jeanne Bazin" userId="3572f804-e0b8-435a-8f9e-6dd76882022b" providerId="ADAL" clId="{3CD63660-683F-4C17-A8A0-27A6D20B3D97}"/>
    <pc:docChg chg="undo custSel addSld delSld modSld">
      <pc:chgData name="Jeanne Bazin" userId="3572f804-e0b8-435a-8f9e-6dd76882022b" providerId="ADAL" clId="{3CD63660-683F-4C17-A8A0-27A6D20B3D97}" dt="2022-03-08T15:53:28.600" v="1067" actId="20577"/>
      <pc:docMkLst>
        <pc:docMk/>
      </pc:docMkLst>
      <pc:sldChg chg="modSp mod">
        <pc:chgData name="Jeanne Bazin" userId="3572f804-e0b8-435a-8f9e-6dd76882022b" providerId="ADAL" clId="{3CD63660-683F-4C17-A8A0-27A6D20B3D97}" dt="2022-03-08T09:24:45.336" v="124" actId="20577"/>
        <pc:sldMkLst>
          <pc:docMk/>
          <pc:sldMk cId="1378554555" sldId="257"/>
        </pc:sldMkLst>
        <pc:spChg chg="mod">
          <ac:chgData name="Jeanne Bazin" userId="3572f804-e0b8-435a-8f9e-6dd76882022b" providerId="ADAL" clId="{3CD63660-683F-4C17-A8A0-27A6D20B3D97}" dt="2022-03-08T09:24:45.336" v="124" actId="20577"/>
          <ac:spMkLst>
            <pc:docMk/>
            <pc:sldMk cId="1378554555" sldId="257"/>
            <ac:spMk id="16" creationId="{00000000-0000-0000-0000-000000000000}"/>
          </ac:spMkLst>
        </pc:spChg>
      </pc:sldChg>
      <pc:sldChg chg="modSp mod">
        <pc:chgData name="Jeanne Bazin" userId="3572f804-e0b8-435a-8f9e-6dd76882022b" providerId="ADAL" clId="{3CD63660-683F-4C17-A8A0-27A6D20B3D97}" dt="2022-03-08T15:53:08.176" v="1059" actId="20577"/>
        <pc:sldMkLst>
          <pc:docMk/>
          <pc:sldMk cId="436339403" sldId="259"/>
        </pc:sldMkLst>
        <pc:graphicFrameChg chg="mod modGraphic">
          <ac:chgData name="Jeanne Bazin" userId="3572f804-e0b8-435a-8f9e-6dd76882022b" providerId="ADAL" clId="{3CD63660-683F-4C17-A8A0-27A6D20B3D97}" dt="2022-03-08T15:53:08.176" v="1059" actId="20577"/>
          <ac:graphicFrameMkLst>
            <pc:docMk/>
            <pc:sldMk cId="436339403" sldId="259"/>
            <ac:graphicFrameMk id="5" creationId="{DC3E2F47-E2E4-4DC1-AAC2-77CDB191291C}"/>
          </ac:graphicFrameMkLst>
        </pc:graphicFrameChg>
      </pc:sldChg>
      <pc:sldChg chg="modSp mod modNotesTx">
        <pc:chgData name="Jeanne Bazin" userId="3572f804-e0b8-435a-8f9e-6dd76882022b" providerId="ADAL" clId="{3CD63660-683F-4C17-A8A0-27A6D20B3D97}" dt="2022-03-08T14:47:33.549" v="967" actId="20577"/>
        <pc:sldMkLst>
          <pc:docMk/>
          <pc:sldMk cId="840029418" sldId="260"/>
        </pc:sldMkLst>
        <pc:spChg chg="mod">
          <ac:chgData name="Jeanne Bazin" userId="3572f804-e0b8-435a-8f9e-6dd76882022b" providerId="ADAL" clId="{3CD63660-683F-4C17-A8A0-27A6D20B3D97}" dt="2022-03-08T14:47:33.549" v="967" actId="20577"/>
          <ac:spMkLst>
            <pc:docMk/>
            <pc:sldMk cId="840029418" sldId="260"/>
            <ac:spMk id="5" creationId="{978D76CF-D585-489B-AC78-00ECAE8899A7}"/>
          </ac:spMkLst>
        </pc:spChg>
      </pc:sldChg>
      <pc:sldChg chg="modSp mod modNotesTx">
        <pc:chgData name="Jeanne Bazin" userId="3572f804-e0b8-435a-8f9e-6dd76882022b" providerId="ADAL" clId="{3CD63660-683F-4C17-A8A0-27A6D20B3D97}" dt="2022-03-08T10:18:44.142" v="445"/>
        <pc:sldMkLst>
          <pc:docMk/>
          <pc:sldMk cId="4152723503" sldId="262"/>
        </pc:sldMkLst>
        <pc:spChg chg="mod">
          <ac:chgData name="Jeanne Bazin" userId="3572f804-e0b8-435a-8f9e-6dd76882022b" providerId="ADAL" clId="{3CD63660-683F-4C17-A8A0-27A6D20B3D97}" dt="2022-03-08T10:18:42.246" v="444" actId="21"/>
          <ac:spMkLst>
            <pc:docMk/>
            <pc:sldMk cId="4152723503" sldId="262"/>
            <ac:spMk id="3" creationId="{10D75DC2-87C7-4FA1-9BE2-466CC31CD644}"/>
          </ac:spMkLst>
        </pc:spChg>
      </pc:sldChg>
      <pc:sldChg chg="addSp modSp mod modNotesTx">
        <pc:chgData name="Jeanne Bazin" userId="3572f804-e0b8-435a-8f9e-6dd76882022b" providerId="ADAL" clId="{3CD63660-683F-4C17-A8A0-27A6D20B3D97}" dt="2022-03-08T10:17:38.967" v="443" actId="20577"/>
        <pc:sldMkLst>
          <pc:docMk/>
          <pc:sldMk cId="4088340836" sldId="266"/>
        </pc:sldMkLst>
        <pc:spChg chg="mod">
          <ac:chgData name="Jeanne Bazin" userId="3572f804-e0b8-435a-8f9e-6dd76882022b" providerId="ADAL" clId="{3CD63660-683F-4C17-A8A0-27A6D20B3D97}" dt="2022-03-08T10:17:38.967" v="443" actId="20577"/>
          <ac:spMkLst>
            <pc:docMk/>
            <pc:sldMk cId="4088340836" sldId="266"/>
            <ac:spMk id="3" creationId="{C875A009-5EC2-4DA7-BEB3-0AA4EB1C306D}"/>
          </ac:spMkLst>
        </pc:spChg>
        <pc:picChg chg="add mod">
          <ac:chgData name="Jeanne Bazin" userId="3572f804-e0b8-435a-8f9e-6dd76882022b" providerId="ADAL" clId="{3CD63660-683F-4C17-A8A0-27A6D20B3D97}" dt="2022-03-08T10:17:22.710" v="436" actId="1076"/>
          <ac:picMkLst>
            <pc:docMk/>
            <pc:sldMk cId="4088340836" sldId="266"/>
            <ac:picMk id="1026" creationId="{9CF67860-B0AC-4C6F-8CA8-77E0D981958A}"/>
          </ac:picMkLst>
        </pc:picChg>
      </pc:sldChg>
      <pc:sldChg chg="modSp mod modNotesTx">
        <pc:chgData name="Jeanne Bazin" userId="3572f804-e0b8-435a-8f9e-6dd76882022b" providerId="ADAL" clId="{3CD63660-683F-4C17-A8A0-27A6D20B3D97}" dt="2022-03-08T11:03:36.696" v="865" actId="20577"/>
        <pc:sldMkLst>
          <pc:docMk/>
          <pc:sldMk cId="3072382515" sldId="269"/>
        </pc:sldMkLst>
        <pc:spChg chg="mod">
          <ac:chgData name="Jeanne Bazin" userId="3572f804-e0b8-435a-8f9e-6dd76882022b" providerId="ADAL" clId="{3CD63660-683F-4C17-A8A0-27A6D20B3D97}" dt="2022-03-08T11:03:36.696" v="865" actId="20577"/>
          <ac:spMkLst>
            <pc:docMk/>
            <pc:sldMk cId="3072382515" sldId="269"/>
            <ac:spMk id="3" creationId="{20320F86-FEF6-41A0-BE52-0112A4170F8C}"/>
          </ac:spMkLst>
        </pc:spChg>
      </pc:sldChg>
      <pc:sldChg chg="addSp delSp modSp new mod">
        <pc:chgData name="Jeanne Bazin" userId="3572f804-e0b8-435a-8f9e-6dd76882022b" providerId="ADAL" clId="{3CD63660-683F-4C17-A8A0-27A6D20B3D97}" dt="2022-03-08T15:53:28.600" v="1067" actId="20577"/>
        <pc:sldMkLst>
          <pc:docMk/>
          <pc:sldMk cId="875803237" sldId="274"/>
        </pc:sldMkLst>
        <pc:spChg chg="mod">
          <ac:chgData name="Jeanne Bazin" userId="3572f804-e0b8-435a-8f9e-6dd76882022b" providerId="ADAL" clId="{3CD63660-683F-4C17-A8A0-27A6D20B3D97}" dt="2022-03-03T16:54:47.055" v="35" actId="20577"/>
          <ac:spMkLst>
            <pc:docMk/>
            <pc:sldMk cId="875803237" sldId="274"/>
            <ac:spMk id="2" creationId="{79663261-B6B7-4ACF-B9C6-2008955D0498}"/>
          </ac:spMkLst>
        </pc:spChg>
        <pc:spChg chg="del">
          <ac:chgData name="Jeanne Bazin" userId="3572f804-e0b8-435a-8f9e-6dd76882022b" providerId="ADAL" clId="{3CD63660-683F-4C17-A8A0-27A6D20B3D97}" dt="2022-03-03T16:55:01.672" v="36" actId="3680"/>
          <ac:spMkLst>
            <pc:docMk/>
            <pc:sldMk cId="875803237" sldId="274"/>
            <ac:spMk id="3" creationId="{00101FCB-EFF1-4E99-B72D-E921851D36A0}"/>
          </ac:spMkLst>
        </pc:spChg>
        <pc:graphicFrameChg chg="add mod ord modGraphic">
          <ac:chgData name="Jeanne Bazin" userId="3572f804-e0b8-435a-8f9e-6dd76882022b" providerId="ADAL" clId="{3CD63660-683F-4C17-A8A0-27A6D20B3D97}" dt="2022-03-08T15:53:28.600" v="1067" actId="20577"/>
          <ac:graphicFrameMkLst>
            <pc:docMk/>
            <pc:sldMk cId="875803237" sldId="274"/>
            <ac:graphicFrameMk id="4" creationId="{58BE4FA3-D55B-4610-B29C-EB89D374355F}"/>
          </ac:graphicFrameMkLst>
        </pc:graphicFrameChg>
      </pc:sldChg>
      <pc:sldChg chg="modSp mod">
        <pc:chgData name="Jeanne Bazin" userId="3572f804-e0b8-435a-8f9e-6dd76882022b" providerId="ADAL" clId="{3CD63660-683F-4C17-A8A0-27A6D20B3D97}" dt="2022-03-08T09:47:23.554" v="316" actId="113"/>
        <pc:sldMkLst>
          <pc:docMk/>
          <pc:sldMk cId="4175373120" sldId="316"/>
        </pc:sldMkLst>
        <pc:spChg chg="mod">
          <ac:chgData name="Jeanne Bazin" userId="3572f804-e0b8-435a-8f9e-6dd76882022b" providerId="ADAL" clId="{3CD63660-683F-4C17-A8A0-27A6D20B3D97}" dt="2022-03-08T09:47:23.554" v="316" actId="113"/>
          <ac:spMkLst>
            <pc:docMk/>
            <pc:sldMk cId="4175373120" sldId="316"/>
            <ac:spMk id="5" creationId="{A15A2C12-E41C-4087-ADC2-623E06ECC7A9}"/>
          </ac:spMkLst>
        </pc:spChg>
      </pc:sldChg>
      <pc:sldChg chg="modSp mod">
        <pc:chgData name="Jeanne Bazin" userId="3572f804-e0b8-435a-8f9e-6dd76882022b" providerId="ADAL" clId="{3CD63660-683F-4C17-A8A0-27A6D20B3D97}" dt="2022-03-08T09:47:14.857" v="314" actId="207"/>
        <pc:sldMkLst>
          <pc:docMk/>
          <pc:sldMk cId="531608347" sldId="317"/>
        </pc:sldMkLst>
        <pc:spChg chg="mod">
          <ac:chgData name="Jeanne Bazin" userId="3572f804-e0b8-435a-8f9e-6dd76882022b" providerId="ADAL" clId="{3CD63660-683F-4C17-A8A0-27A6D20B3D97}" dt="2022-03-08T09:47:14.857" v="314" actId="207"/>
          <ac:spMkLst>
            <pc:docMk/>
            <pc:sldMk cId="531608347" sldId="317"/>
            <ac:spMk id="5" creationId="{EAC12D9A-4C86-4F03-BAA1-EE84D68D92F5}"/>
          </ac:spMkLst>
        </pc:spChg>
      </pc:sldChg>
      <pc:sldChg chg="modSp mod">
        <pc:chgData name="Jeanne Bazin" userId="3572f804-e0b8-435a-8f9e-6dd76882022b" providerId="ADAL" clId="{3CD63660-683F-4C17-A8A0-27A6D20B3D97}" dt="2022-03-08T09:47:34.978" v="318" actId="113"/>
        <pc:sldMkLst>
          <pc:docMk/>
          <pc:sldMk cId="3054333501" sldId="318"/>
        </pc:sldMkLst>
        <pc:spChg chg="mod">
          <ac:chgData name="Jeanne Bazin" userId="3572f804-e0b8-435a-8f9e-6dd76882022b" providerId="ADAL" clId="{3CD63660-683F-4C17-A8A0-27A6D20B3D97}" dt="2022-03-08T09:47:34.978" v="318" actId="113"/>
          <ac:spMkLst>
            <pc:docMk/>
            <pc:sldMk cId="3054333501" sldId="318"/>
            <ac:spMk id="5" creationId="{B8A1F576-65AC-48C5-BDE1-BEC030A80485}"/>
          </ac:spMkLst>
        </pc:spChg>
      </pc:sldChg>
      <pc:sldChg chg="modSp mod modNotesTx">
        <pc:chgData name="Jeanne Bazin" userId="3572f804-e0b8-435a-8f9e-6dd76882022b" providerId="ADAL" clId="{3CD63660-683F-4C17-A8A0-27A6D20B3D97}" dt="2022-03-08T14:48:50.031" v="976" actId="20577"/>
        <pc:sldMkLst>
          <pc:docMk/>
          <pc:sldMk cId="1774340622" sldId="320"/>
        </pc:sldMkLst>
        <pc:spChg chg="mod">
          <ac:chgData name="Jeanne Bazin" userId="3572f804-e0b8-435a-8f9e-6dd76882022b" providerId="ADAL" clId="{3CD63660-683F-4C17-A8A0-27A6D20B3D97}" dt="2022-03-08T10:24:15.170" v="491" actId="20577"/>
          <ac:spMkLst>
            <pc:docMk/>
            <pc:sldMk cId="1774340622" sldId="320"/>
            <ac:spMk id="2" creationId="{DB0C4973-F599-4BA5-AEA1-A3CE08EC13F3}"/>
          </ac:spMkLst>
        </pc:spChg>
        <pc:spChg chg="mod">
          <ac:chgData name="Jeanne Bazin" userId="3572f804-e0b8-435a-8f9e-6dd76882022b" providerId="ADAL" clId="{3CD63660-683F-4C17-A8A0-27A6D20B3D97}" dt="2022-03-08T14:48:50.031" v="976" actId="20577"/>
          <ac:spMkLst>
            <pc:docMk/>
            <pc:sldMk cId="1774340622" sldId="320"/>
            <ac:spMk id="3" creationId="{1F88B8F0-056D-47DB-862E-7D2F2628AFDC}"/>
          </ac:spMkLst>
        </pc:spChg>
      </pc:sldChg>
      <pc:sldChg chg="modSp mod">
        <pc:chgData name="Jeanne Bazin" userId="3572f804-e0b8-435a-8f9e-6dd76882022b" providerId="ADAL" clId="{3CD63660-683F-4C17-A8A0-27A6D20B3D97}" dt="2022-03-08T09:41:15.056" v="129" actId="20577"/>
        <pc:sldMkLst>
          <pc:docMk/>
          <pc:sldMk cId="2623400347" sldId="328"/>
        </pc:sldMkLst>
        <pc:spChg chg="mod">
          <ac:chgData name="Jeanne Bazin" userId="3572f804-e0b8-435a-8f9e-6dd76882022b" providerId="ADAL" clId="{3CD63660-683F-4C17-A8A0-27A6D20B3D97}" dt="2022-03-08T09:41:15.056" v="129" actId="20577"/>
          <ac:spMkLst>
            <pc:docMk/>
            <pc:sldMk cId="2623400347" sldId="328"/>
            <ac:spMk id="3" creationId="{667A0650-0C44-4798-8703-1368A755C71C}"/>
          </ac:spMkLst>
        </pc:spChg>
      </pc:sldChg>
      <pc:sldChg chg="modSp mod">
        <pc:chgData name="Jeanne Bazin" userId="3572f804-e0b8-435a-8f9e-6dd76882022b" providerId="ADAL" clId="{3CD63660-683F-4C17-A8A0-27A6D20B3D97}" dt="2022-03-08T14:58:31.281" v="1002" actId="20577"/>
        <pc:sldMkLst>
          <pc:docMk/>
          <pc:sldMk cId="275984294" sldId="329"/>
        </pc:sldMkLst>
        <pc:spChg chg="mod">
          <ac:chgData name="Jeanne Bazin" userId="3572f804-e0b8-435a-8f9e-6dd76882022b" providerId="ADAL" clId="{3CD63660-683F-4C17-A8A0-27A6D20B3D97}" dt="2022-03-08T14:58:31.281" v="1002" actId="20577"/>
          <ac:spMkLst>
            <pc:docMk/>
            <pc:sldMk cId="275984294" sldId="329"/>
            <ac:spMk id="3" creationId="{85230855-7F0E-4FCA-AE90-104D7C716EB4}"/>
          </ac:spMkLst>
        </pc:spChg>
      </pc:sldChg>
      <pc:sldChg chg="modSp mod">
        <pc:chgData name="Jeanne Bazin" userId="3572f804-e0b8-435a-8f9e-6dd76882022b" providerId="ADAL" clId="{3CD63660-683F-4C17-A8A0-27A6D20B3D97}" dt="2022-03-08T09:42:07.967" v="165" actId="20577"/>
        <pc:sldMkLst>
          <pc:docMk/>
          <pc:sldMk cId="3337155909" sldId="331"/>
        </pc:sldMkLst>
        <pc:spChg chg="mod">
          <ac:chgData name="Jeanne Bazin" userId="3572f804-e0b8-435a-8f9e-6dd76882022b" providerId="ADAL" clId="{3CD63660-683F-4C17-A8A0-27A6D20B3D97}" dt="2022-03-08T09:42:07.967" v="165" actId="20577"/>
          <ac:spMkLst>
            <pc:docMk/>
            <pc:sldMk cId="3337155909" sldId="331"/>
            <ac:spMk id="2" creationId="{EFCB3490-CB3A-4927-A180-179AA4FB9011}"/>
          </ac:spMkLst>
        </pc:spChg>
      </pc:sldChg>
      <pc:sldChg chg="new del">
        <pc:chgData name="Jeanne Bazin" userId="3572f804-e0b8-435a-8f9e-6dd76882022b" providerId="ADAL" clId="{3CD63660-683F-4C17-A8A0-27A6D20B3D97}" dt="2022-03-08T09:42:37.989" v="167" actId="47"/>
        <pc:sldMkLst>
          <pc:docMk/>
          <pc:sldMk cId="1955176650" sldId="333"/>
        </pc:sldMkLst>
      </pc:sldChg>
      <pc:sldChg chg="addSp delSp modSp add mod">
        <pc:chgData name="Jeanne Bazin" userId="3572f804-e0b8-435a-8f9e-6dd76882022b" providerId="ADAL" clId="{3CD63660-683F-4C17-A8A0-27A6D20B3D97}" dt="2022-03-08T09:46:11.660" v="297" actId="1076"/>
        <pc:sldMkLst>
          <pc:docMk/>
          <pc:sldMk cId="4016164816" sldId="334"/>
        </pc:sldMkLst>
        <pc:spChg chg="mod">
          <ac:chgData name="Jeanne Bazin" userId="3572f804-e0b8-435a-8f9e-6dd76882022b" providerId="ADAL" clId="{3CD63660-683F-4C17-A8A0-27A6D20B3D97}" dt="2022-03-08T09:43:19.951" v="214" actId="20577"/>
          <ac:spMkLst>
            <pc:docMk/>
            <pc:sldMk cId="4016164816" sldId="334"/>
            <ac:spMk id="3" creationId="{AF4473EF-72A6-4822-90D6-FE30C0B8B622}"/>
          </ac:spMkLst>
        </pc:spChg>
        <pc:spChg chg="mod">
          <ac:chgData name="Jeanne Bazin" userId="3572f804-e0b8-435a-8f9e-6dd76882022b" providerId="ADAL" clId="{3CD63660-683F-4C17-A8A0-27A6D20B3D97}" dt="2022-03-08T09:45:05.468" v="288" actId="1076"/>
          <ac:spMkLst>
            <pc:docMk/>
            <pc:sldMk cId="4016164816" sldId="334"/>
            <ac:spMk id="10" creationId="{1271C6A1-E50C-4D06-B8A5-32C90AEA2D05}"/>
          </ac:spMkLst>
        </pc:spChg>
        <pc:spChg chg="mod">
          <ac:chgData name="Jeanne Bazin" userId="3572f804-e0b8-435a-8f9e-6dd76882022b" providerId="ADAL" clId="{3CD63660-683F-4C17-A8A0-27A6D20B3D97}" dt="2022-03-08T09:46:11.660" v="297" actId="1076"/>
          <ac:spMkLst>
            <pc:docMk/>
            <pc:sldMk cId="4016164816" sldId="334"/>
            <ac:spMk id="11" creationId="{FD3AD87A-300E-4BA3-BB28-0C59A411EF71}"/>
          </ac:spMkLst>
        </pc:spChg>
        <pc:spChg chg="mod">
          <ac:chgData name="Jeanne Bazin" userId="3572f804-e0b8-435a-8f9e-6dd76882022b" providerId="ADAL" clId="{3CD63660-683F-4C17-A8A0-27A6D20B3D97}" dt="2022-03-08T09:45:31.712" v="290" actId="1076"/>
          <ac:spMkLst>
            <pc:docMk/>
            <pc:sldMk cId="4016164816" sldId="334"/>
            <ac:spMk id="12" creationId="{958B537D-41B9-453C-8CF3-2130A6404522}"/>
          </ac:spMkLst>
        </pc:spChg>
        <pc:spChg chg="add mod">
          <ac:chgData name="Jeanne Bazin" userId="3572f804-e0b8-435a-8f9e-6dd76882022b" providerId="ADAL" clId="{3CD63660-683F-4C17-A8A0-27A6D20B3D97}" dt="2022-03-08T09:45:56.816" v="294" actId="1076"/>
          <ac:spMkLst>
            <pc:docMk/>
            <pc:sldMk cId="4016164816" sldId="334"/>
            <ac:spMk id="17" creationId="{978E34DA-DD65-4880-B402-A93ABF1501A7}"/>
          </ac:spMkLst>
        </pc:spChg>
        <pc:spChg chg="del">
          <ac:chgData name="Jeanne Bazin" userId="3572f804-e0b8-435a-8f9e-6dd76882022b" providerId="ADAL" clId="{3CD63660-683F-4C17-A8A0-27A6D20B3D97}" dt="2022-03-08T09:44:09.625" v="238" actId="478"/>
          <ac:spMkLst>
            <pc:docMk/>
            <pc:sldMk cId="4016164816" sldId="334"/>
            <ac:spMk id="19" creationId="{DAD243FC-3B34-4443-98F5-9B4C70816588}"/>
          </ac:spMkLst>
        </pc:spChg>
        <pc:picChg chg="del">
          <ac:chgData name="Jeanne Bazin" userId="3572f804-e0b8-435a-8f9e-6dd76882022b" providerId="ADAL" clId="{3CD63660-683F-4C17-A8A0-27A6D20B3D97}" dt="2022-03-08T09:43:27.618" v="215" actId="478"/>
          <ac:picMkLst>
            <pc:docMk/>
            <pc:sldMk cId="4016164816" sldId="334"/>
            <ac:picMk id="5" creationId="{9E4FA8F0-F7F8-4D81-AB30-FCE82EB28147}"/>
          </ac:picMkLst>
        </pc:picChg>
        <pc:picChg chg="del">
          <ac:chgData name="Jeanne Bazin" userId="3572f804-e0b8-435a-8f9e-6dd76882022b" providerId="ADAL" clId="{3CD63660-683F-4C17-A8A0-27A6D20B3D97}" dt="2022-03-08T09:43:29.009" v="216" actId="478"/>
          <ac:picMkLst>
            <pc:docMk/>
            <pc:sldMk cId="4016164816" sldId="334"/>
            <ac:picMk id="7" creationId="{4199CFE1-1B63-4B80-953B-13F683939DBC}"/>
          </ac:picMkLst>
        </pc:picChg>
        <pc:picChg chg="del">
          <ac:chgData name="Jeanne Bazin" userId="3572f804-e0b8-435a-8f9e-6dd76882022b" providerId="ADAL" clId="{3CD63660-683F-4C17-A8A0-27A6D20B3D97}" dt="2022-03-08T09:43:29.664" v="217" actId="478"/>
          <ac:picMkLst>
            <pc:docMk/>
            <pc:sldMk cId="4016164816" sldId="334"/>
            <ac:picMk id="9" creationId="{B4B3FEFA-7A71-4A82-B3DA-FD6BB02F6A6E}"/>
          </ac:picMkLst>
        </pc:picChg>
        <pc:picChg chg="add mod">
          <ac:chgData name="Jeanne Bazin" userId="3572f804-e0b8-435a-8f9e-6dd76882022b" providerId="ADAL" clId="{3CD63660-683F-4C17-A8A0-27A6D20B3D97}" dt="2022-03-08T09:44:57.256" v="287" actId="1076"/>
          <ac:picMkLst>
            <pc:docMk/>
            <pc:sldMk cId="4016164816" sldId="334"/>
            <ac:picMk id="13" creationId="{D5C6278F-A7B3-405B-BC60-07D723FC8414}"/>
          </ac:picMkLst>
        </pc:picChg>
        <pc:picChg chg="add mod">
          <ac:chgData name="Jeanne Bazin" userId="3572f804-e0b8-435a-8f9e-6dd76882022b" providerId="ADAL" clId="{3CD63660-683F-4C17-A8A0-27A6D20B3D97}" dt="2022-03-08T09:45:19.252" v="289" actId="1076"/>
          <ac:picMkLst>
            <pc:docMk/>
            <pc:sldMk cId="4016164816" sldId="334"/>
            <ac:picMk id="16" creationId="{9A8C5E51-D6BF-4C1B-A6C1-CE7D6DE61BA8}"/>
          </ac:picMkLst>
        </pc:picChg>
        <pc:cxnChg chg="del">
          <ac:chgData name="Jeanne Bazin" userId="3572f804-e0b8-435a-8f9e-6dd76882022b" providerId="ADAL" clId="{3CD63660-683F-4C17-A8A0-27A6D20B3D97}" dt="2022-03-08T09:44:08.360" v="236" actId="478"/>
          <ac:cxnSpMkLst>
            <pc:docMk/>
            <pc:sldMk cId="4016164816" sldId="334"/>
            <ac:cxnSpMk id="14" creationId="{7E836FE3-6185-44F4-B225-FAFBFA9BE90D}"/>
          </ac:cxnSpMkLst>
        </pc:cxnChg>
        <pc:cxnChg chg="del">
          <ac:chgData name="Jeanne Bazin" userId="3572f804-e0b8-435a-8f9e-6dd76882022b" providerId="ADAL" clId="{3CD63660-683F-4C17-A8A0-27A6D20B3D97}" dt="2022-03-08T09:44:09.112" v="237" actId="478"/>
          <ac:cxnSpMkLst>
            <pc:docMk/>
            <pc:sldMk cId="4016164816" sldId="334"/>
            <ac:cxnSpMk id="15" creationId="{2DF7F9C9-113F-4235-A355-5B1DCA624EA6}"/>
          </ac:cxnSpMkLst>
        </pc:cxnChg>
      </pc:sldChg>
      <pc:sldChg chg="add">
        <pc:chgData name="Jeanne Bazin" userId="3572f804-e0b8-435a-8f9e-6dd76882022b" providerId="ADAL" clId="{3CD63660-683F-4C17-A8A0-27A6D20B3D97}" dt="2022-03-08T12:32:53.774" v="892"/>
        <pc:sldMkLst>
          <pc:docMk/>
          <pc:sldMk cId="2636475" sldId="335"/>
        </pc:sldMkLst>
      </pc:sldChg>
      <pc:sldChg chg="add del">
        <pc:chgData name="Jeanne Bazin" userId="3572f804-e0b8-435a-8f9e-6dd76882022b" providerId="ADAL" clId="{3CD63660-683F-4C17-A8A0-27A6D20B3D97}" dt="2022-03-08T09:43:37.883" v="219" actId="47"/>
        <pc:sldMkLst>
          <pc:docMk/>
          <pc:sldMk cId="2628801316" sldId="3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418D-7DF0-4B35-B75D-84C8EE89483C}" type="datetimeFigureOut">
              <a:rPr lang="nl-NL" smtClean="0"/>
              <a:t>20-3-2022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FAB36-EA70-4F29-9D4C-45213CAE5D8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858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F5007-A65C-F64F-A498-51FBD0C97A9C}" type="datetimeFigureOut">
              <a:rPr lang="nl-NL" smtClean="0"/>
              <a:t>20-3-2022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0B387-ACD7-6740-937A-693B379A49A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34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qgis.org/3.16/en/docs/training_manual/index.htm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8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768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information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808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caption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139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6092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information</a:t>
            </a:r>
          </a:p>
          <a:p>
            <a:endParaRPr lang="en-US"/>
          </a:p>
          <a:p>
            <a:r>
              <a:rPr lang="en-US"/>
              <a:t>What servers done? How are they built? Check projects on QGIS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35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https://www.mdpi.com/2073-445X/10/1/85/htm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54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https://refubium.fu-berlin.de/bitstream/handle/fub188/19048/Belayneh-Application_of_GIS_and_Remote_Sensing_Techniques-244_001-Copy.pdf?sequence=1&amp;isAllowed=y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858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89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Geological map boundaries </a:t>
            </a:r>
            <a:r>
              <a:rPr lang="en-US">
                <a:sym typeface="Wingdings" panose="05000000000000000000" pitchFamily="2" charset="2"/>
              </a:rPr>
              <a:t> georeferencing (?)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06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80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57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Slope OR Topographic Wetness Index?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1315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/>
              <a:t>For additional information:</a:t>
            </a:r>
          </a:p>
          <a:p>
            <a:pPr marL="0" indent="0">
              <a:buNone/>
            </a:pPr>
            <a:r>
              <a:rPr lang="nl-NL" sz="1200">
                <a:hlinkClick r:id="rId3"/>
              </a:rPr>
              <a:t>https://docs.qgis.org/3.16/en/docs/training_manual/index.html</a:t>
            </a:r>
            <a:r>
              <a:rPr lang="nl-NL" sz="1200"/>
              <a:t> 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0B387-ACD7-6740-937A-693B379A49A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19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noProof="0" err="1"/>
              <a:t>Titelstijl</a:t>
            </a:r>
            <a:r>
              <a:rPr lang="en-US" noProof="0"/>
              <a:t> van model </a:t>
            </a:r>
            <a:r>
              <a:rPr lang="en-US" noProof="0" err="1"/>
              <a:t>bewerken</a:t>
            </a:r>
            <a:endParaRPr lang="en-US" noProof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err="1"/>
              <a:t>Klik</a:t>
            </a:r>
            <a:r>
              <a:rPr lang="en-US" noProof="0"/>
              <a:t> om de </a:t>
            </a:r>
            <a:r>
              <a:rPr lang="en-US" noProof="0" err="1"/>
              <a:t>titelstijl</a:t>
            </a:r>
            <a:r>
              <a:rPr lang="en-US" noProof="0"/>
              <a:t> van het model te </a:t>
            </a:r>
            <a:r>
              <a:rPr lang="en-US" noProof="0" err="1"/>
              <a:t>bewerken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9483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err="1"/>
              <a:t>Titelstijl</a:t>
            </a:r>
            <a:r>
              <a:rPr lang="en-US" noProof="0"/>
              <a:t> van model </a:t>
            </a:r>
            <a:r>
              <a:rPr lang="en-US" noProof="0" err="1"/>
              <a:t>bewerken</a:t>
            </a:r>
            <a:endParaRPr lang="en-US" noProof="0"/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err="1"/>
              <a:t>Klik</a:t>
            </a:r>
            <a:r>
              <a:rPr lang="en-US" noProof="0"/>
              <a:t> om de </a:t>
            </a:r>
            <a:r>
              <a:rPr lang="en-US" noProof="0" err="1"/>
              <a:t>tekststijl</a:t>
            </a:r>
            <a:r>
              <a:rPr lang="en-US" noProof="0"/>
              <a:t> van het model te </a:t>
            </a:r>
            <a:r>
              <a:rPr lang="en-US" noProof="0" err="1"/>
              <a:t>bewerken</a:t>
            </a:r>
            <a:endParaRPr lang="en-US" noProof="0"/>
          </a:p>
          <a:p>
            <a:pPr lvl="1"/>
            <a:r>
              <a:rPr lang="en-US" noProof="0" err="1"/>
              <a:t>Tweede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2"/>
            <a:r>
              <a:rPr lang="en-US" noProof="0" err="1"/>
              <a:t>Derde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3"/>
            <a:r>
              <a:rPr lang="en-US" noProof="0" err="1"/>
              <a:t>Vierde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4"/>
            <a:r>
              <a:rPr lang="en-US" noProof="0" err="1"/>
              <a:t>Vijfde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5058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ChangeAspect="1"/>
          </p:cNvSpPr>
          <p:nvPr>
            <p:ph type="title"/>
          </p:nvPr>
        </p:nvSpPr>
        <p:spPr>
          <a:xfrm>
            <a:off x="457200" y="205979"/>
            <a:ext cx="677778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 noProof="0" err="1"/>
              <a:t>Titelstijl</a:t>
            </a:r>
            <a:r>
              <a:rPr lang="en-US" noProof="0"/>
              <a:t> van model </a:t>
            </a:r>
            <a:r>
              <a:rPr lang="en-US" noProof="0" err="1"/>
              <a:t>bewerken</a:t>
            </a:r>
            <a:endParaRPr lang="en-US" noProof="0"/>
          </a:p>
        </p:txBody>
      </p:sp>
      <p:sp>
        <p:nvSpPr>
          <p:cNvPr id="3" name="Tijdelijke aanduiding voor tekst 2"/>
          <p:cNvSpPr>
            <a:spLocks noGrp="1" noChangeAspect="1"/>
          </p:cNvSpPr>
          <p:nvPr>
            <p:ph type="body" idx="1"/>
          </p:nvPr>
        </p:nvSpPr>
        <p:spPr>
          <a:xfrm>
            <a:off x="457200" y="1363578"/>
            <a:ext cx="6777789" cy="3408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err="1"/>
              <a:t>Klik</a:t>
            </a:r>
            <a:r>
              <a:rPr lang="en-US" noProof="0"/>
              <a:t> om de </a:t>
            </a:r>
            <a:r>
              <a:rPr lang="en-US" noProof="0" err="1"/>
              <a:t>tekststijl</a:t>
            </a:r>
            <a:r>
              <a:rPr lang="en-US" noProof="0"/>
              <a:t> van het model te </a:t>
            </a:r>
            <a:r>
              <a:rPr lang="en-US" noProof="0" err="1"/>
              <a:t>bewerken</a:t>
            </a:r>
            <a:endParaRPr lang="en-US" noProof="0"/>
          </a:p>
          <a:p>
            <a:pPr lvl="1"/>
            <a:r>
              <a:rPr lang="en-US" noProof="0" err="1"/>
              <a:t>Tweede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2"/>
            <a:r>
              <a:rPr lang="en-US" noProof="0" err="1"/>
              <a:t>Derde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3"/>
            <a:r>
              <a:rPr lang="en-US" noProof="0" err="1"/>
              <a:t>Vierde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4"/>
            <a:r>
              <a:rPr lang="en-US" noProof="0" err="1"/>
              <a:t>Vijfde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871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lang="nl-NL" sz="3400" b="1" kern="1200">
          <a:solidFill>
            <a:schemeClr val="accent1"/>
          </a:solidFill>
          <a:latin typeface="Century Gothic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qgis.org/downloads/QGIS-OSGeo4W-3.22.4-1.ms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owe.acaciadata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qgis.org/3.16/en/docs/gentle_gis_introduction/index.html#gentle-introduction-gi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-3578"/>
            <a:ext cx="4572001" cy="22747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571999" cy="21760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3987"/>
            <a:ext cx="9144000" cy="37195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0"/>
            <a:ext cx="1905000" cy="51435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179" y="3619483"/>
            <a:ext cx="2275194" cy="89836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7519481" y="4489562"/>
            <a:ext cx="136187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spc="50">
                <a:solidFill>
                  <a:schemeClr val="bg1"/>
                </a:solidFill>
                <a:latin typeface="Univers LT 55" charset="0"/>
                <a:ea typeface="Univers LT 55" charset="0"/>
                <a:cs typeface="Univers LT 55" charset="0"/>
              </a:rPr>
              <a:t>www.acaciawater.com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510564" y="2896860"/>
            <a:ext cx="13618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latin typeface="Univers 45 Light" charset="0"/>
                <a:ea typeface="Univers 45 Light" charset="0"/>
                <a:cs typeface="Univers 45 Light" charset="0"/>
              </a:rPr>
              <a:t>March 22, 2022</a:t>
            </a:r>
          </a:p>
        </p:txBody>
      </p:sp>
      <p:sp>
        <p:nvSpPr>
          <p:cNvPr id="15" name="Titel 1"/>
          <p:cNvSpPr txBox="1">
            <a:spLocks noChangeAspect="1"/>
          </p:cNvSpPr>
          <p:nvPr/>
        </p:nvSpPr>
        <p:spPr>
          <a:xfrm>
            <a:off x="617359" y="2451783"/>
            <a:ext cx="60285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GIS and Remote Sensing for overlay analysis</a:t>
            </a:r>
          </a:p>
        </p:txBody>
      </p:sp>
      <p:sp>
        <p:nvSpPr>
          <p:cNvPr id="16" name="Tekstvak 15"/>
          <p:cNvSpPr txBox="1">
            <a:spLocks noChangeAspect="1"/>
          </p:cNvSpPr>
          <p:nvPr/>
        </p:nvSpPr>
        <p:spPr>
          <a:xfrm>
            <a:off x="975580" y="3455199"/>
            <a:ext cx="5732870" cy="6668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600"/>
              </a:lnSpc>
            </a:pPr>
            <a:r>
              <a:rPr lang="en-US" sz="19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Training Day 1 (AM)</a:t>
            </a:r>
          </a:p>
          <a:p>
            <a:pPr>
              <a:lnSpc>
                <a:spcPts val="2600"/>
              </a:lnSpc>
            </a:pPr>
            <a:r>
              <a:rPr lang="en-US" sz="19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/ Introduction to overlay analysis &amp; QGIS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975579" y="4397806"/>
            <a:ext cx="5900173" cy="2886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20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Dr. Maarten Waterloo</a:t>
            </a:r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775163" y="3526076"/>
            <a:ext cx="0" cy="1134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55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22CD-CFE3-4339-AF9C-4CA8ED19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GIS applications (4/4)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4065C-F6D9-4AEE-8D3D-A71C2C697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Agricultural value chain</a:t>
            </a:r>
          </a:p>
          <a:p>
            <a:pPr marL="0" indent="0">
              <a:buNone/>
            </a:pPr>
            <a:r>
              <a:rPr lang="en-US" sz="1600"/>
              <a:t>e.g. analysis of soil data, yield predictions, assisting precision farming, etc.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/>
              <a:t>Natural resource management</a:t>
            </a:r>
          </a:p>
          <a:p>
            <a:pPr marL="0" indent="0">
              <a:buNone/>
            </a:pPr>
            <a:r>
              <a:rPr lang="en-US" sz="1600"/>
              <a:t>e.g. biodiversity hotspots, allocation and distribution of water and forests, etc.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521E6-D779-48AB-820C-CAEB66D4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GIS data </a:t>
            </a:r>
            <a:br>
              <a:rPr lang="en-US"/>
            </a:br>
            <a:r>
              <a:rPr lang="en-US"/>
              <a:t>– Vector vs Raster</a:t>
            </a:r>
          </a:p>
        </p:txBody>
      </p:sp>
      <p:pic>
        <p:nvPicPr>
          <p:cNvPr id="3074" name="Picture 2" descr="Image result for what is vector raster GIS">
            <a:extLst>
              <a:ext uri="{FF2B5EF4-FFF2-40B4-BE49-F238E27FC236}">
                <a16:creationId xmlns:a16="http://schemas.microsoft.com/office/drawing/2014/main" id="{5DE40F46-B934-4F56-B16B-503F68F1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18" y="1149835"/>
            <a:ext cx="5184366" cy="38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2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03DF1-9A33-45F0-805E-67B2DE1B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data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A0650-0C44-4798-8703-1368A755C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Direct acquisition (primary data)</a:t>
            </a:r>
          </a:p>
          <a:p>
            <a:pPr lvl="1"/>
            <a:r>
              <a:rPr lang="en-US"/>
              <a:t>Ground-based field survey data</a:t>
            </a:r>
          </a:p>
          <a:p>
            <a:pPr lvl="1"/>
            <a:r>
              <a:rPr lang="en-US"/>
              <a:t>Remotely sensed data from satellites, aircrafts or drones</a:t>
            </a:r>
          </a:p>
          <a:p>
            <a:pPr marL="400050"/>
            <a:r>
              <a:rPr lang="en-US"/>
              <a:t>Existing spatial data (secondary data)</a:t>
            </a:r>
          </a:p>
          <a:p>
            <a:pPr marL="800100" lvl="1"/>
            <a:r>
              <a:rPr lang="en-US"/>
              <a:t>Printed maps</a:t>
            </a:r>
          </a:p>
          <a:p>
            <a:pPr marL="800100" lvl="1"/>
            <a:r>
              <a:rPr lang="en-US"/>
              <a:t>Digitized data sets</a:t>
            </a:r>
          </a:p>
          <a:p>
            <a:pPr marL="800100" lvl="1"/>
            <a:r>
              <a:rPr lang="en-US"/>
              <a:t>Processed data from firms or international agencies</a:t>
            </a:r>
          </a:p>
        </p:txBody>
      </p:sp>
    </p:spTree>
    <p:extLst>
      <p:ext uri="{BB962C8B-B14F-4D97-AF65-F5344CB8AC3E}">
        <p14:creationId xmlns:p14="http://schemas.microsoft.com/office/powerpoint/2010/main" val="262340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1BA70-DC24-47DC-ACD1-8C72AF1C8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data acquisition </a:t>
            </a:r>
            <a:br>
              <a:rPr lang="en-US"/>
            </a:br>
            <a:r>
              <a:rPr lang="en-US"/>
              <a:t>– Georeferencing</a:t>
            </a:r>
          </a:p>
        </p:txBody>
      </p:sp>
      <p:pic>
        <p:nvPicPr>
          <p:cNvPr id="5" name="Picture 2" descr="Lab 9b: Georeferencing an Image - danryan.us">
            <a:extLst>
              <a:ext uri="{FF2B5EF4-FFF2-40B4-BE49-F238E27FC236}">
                <a16:creationId xmlns:a16="http://schemas.microsoft.com/office/drawing/2014/main" id="{6E7FF2F7-0BA2-41F5-86F8-81B6CF7DF6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4" y="1634331"/>
            <a:ext cx="56959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92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3490-CB3A-4927-A180-179AA4FB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data acquisition </a:t>
            </a:r>
            <a:br>
              <a:rPr lang="en-US"/>
            </a:br>
            <a:r>
              <a:rPr lang="en-US"/>
              <a:t>– Satellite imagery &amp; RS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473EF-72A6-4822-90D6-FE30C0B8B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578"/>
            <a:ext cx="7818582" cy="340894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Landsat 9 OLI </a:t>
            </a:r>
            <a:r>
              <a:rPr lang="en-US" sz="1600"/>
              <a:t>(Lake Tana, Oct 30th, 2021, to Feb 25th, 2022)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FA8F0-F7F8-4D81-AB30-FCE82EB28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4252"/>
            <a:ext cx="2944959" cy="2103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9CFE1-1B63-4B80-953B-13F683939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" r="4779"/>
          <a:stretch/>
        </p:blipFill>
        <p:spPr>
          <a:xfrm>
            <a:off x="3846094" y="2882301"/>
            <a:ext cx="2944959" cy="2103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3FEFA-7A71-4A82-B3DA-FD6BB02F6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50" r="7966" b="29906"/>
          <a:stretch/>
        </p:blipFill>
        <p:spPr>
          <a:xfrm>
            <a:off x="7234989" y="2333792"/>
            <a:ext cx="1604211" cy="1468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71C6A1-E50C-4D06-B8A5-32C90AEA2D05}"/>
              </a:ext>
            </a:extLst>
          </p:cNvPr>
          <p:cNvSpPr txBox="1"/>
          <p:nvPr/>
        </p:nvSpPr>
        <p:spPr>
          <a:xfrm>
            <a:off x="457200" y="3967372"/>
            <a:ext cx="172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Landsat scenes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AD87A-300E-4BA3-BB28-0C59A411EF71}"/>
              </a:ext>
            </a:extLst>
          </p:cNvPr>
          <p:cNvSpPr txBox="1"/>
          <p:nvPr/>
        </p:nvSpPr>
        <p:spPr>
          <a:xfrm>
            <a:off x="3846094" y="2543747"/>
            <a:ext cx="172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Landsat imagery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B537D-41B9-453C-8CF3-2130A6404522}"/>
              </a:ext>
            </a:extLst>
          </p:cNvPr>
          <p:cNvSpPr txBox="1"/>
          <p:nvPr/>
        </p:nvSpPr>
        <p:spPr>
          <a:xfrm>
            <a:off x="7234989" y="3802309"/>
            <a:ext cx="172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Landsat pixel (30x30 m)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836FE3-6185-44F4-B225-FAFBFA9BE90D}"/>
              </a:ext>
            </a:extLst>
          </p:cNvPr>
          <p:cNvCxnSpPr>
            <a:cxnSpLocks/>
          </p:cNvCxnSpPr>
          <p:nvPr/>
        </p:nvCxnSpPr>
        <p:spPr>
          <a:xfrm flipV="1">
            <a:off x="5566367" y="2333792"/>
            <a:ext cx="1668622" cy="9254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7F9C9-113F-4235-A355-5B1DCA624EA6}"/>
              </a:ext>
            </a:extLst>
          </p:cNvPr>
          <p:cNvCxnSpPr>
            <a:cxnSpLocks/>
          </p:cNvCxnSpPr>
          <p:nvPr/>
        </p:nvCxnSpPr>
        <p:spPr>
          <a:xfrm>
            <a:off x="5557131" y="3420131"/>
            <a:ext cx="1668621" cy="3670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243FC-3B34-4443-98F5-9B4C70816588}"/>
              </a:ext>
            </a:extLst>
          </p:cNvPr>
          <p:cNvSpPr/>
          <p:nvPr/>
        </p:nvSpPr>
        <p:spPr>
          <a:xfrm>
            <a:off x="5368561" y="3256036"/>
            <a:ext cx="182880" cy="1828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5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3490-CB3A-4927-A180-179AA4FB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data acquisition </a:t>
            </a:r>
            <a:br>
              <a:rPr lang="en-US"/>
            </a:br>
            <a:r>
              <a:rPr lang="en-US"/>
              <a:t>– Satellite imagery &amp; RS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473EF-72A6-4822-90D6-FE30C0B8B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578"/>
            <a:ext cx="7818582" cy="340894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From satellite imagery to thematic maps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1C6A1-E50C-4D06-B8A5-32C90AEA2D05}"/>
              </a:ext>
            </a:extLst>
          </p:cNvPr>
          <p:cNvSpPr txBox="1"/>
          <p:nvPr/>
        </p:nvSpPr>
        <p:spPr>
          <a:xfrm>
            <a:off x="457200" y="4019179"/>
            <a:ext cx="172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Landsat imagery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AD87A-300E-4BA3-BB28-0C59A411EF71}"/>
              </a:ext>
            </a:extLst>
          </p:cNvPr>
          <p:cNvSpPr txBox="1"/>
          <p:nvPr/>
        </p:nvSpPr>
        <p:spPr>
          <a:xfrm>
            <a:off x="3483776" y="2235209"/>
            <a:ext cx="1306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Classification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B537D-41B9-453C-8CF3-2130A6404522}"/>
              </a:ext>
            </a:extLst>
          </p:cNvPr>
          <p:cNvSpPr txBox="1"/>
          <p:nvPr/>
        </p:nvSpPr>
        <p:spPr>
          <a:xfrm>
            <a:off x="5152166" y="4019179"/>
            <a:ext cx="172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Thematic map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5C6278F-A7B3-405B-BC60-07D723FC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6923"/>
            <a:ext cx="2664549" cy="190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Reinier\Desktop\NRT\Maps_final_report\NRT_3R_map2_v1.3.jpg">
            <a:extLst>
              <a:ext uri="{FF2B5EF4-FFF2-40B4-BE49-F238E27FC236}">
                <a16:creationId xmlns:a16="http://schemas.microsoft.com/office/drawing/2014/main" id="{9A8C5E51-D6BF-4C1B-A6C1-CE7D6DE61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6882" r="16580" b="18346"/>
          <a:stretch/>
        </p:blipFill>
        <p:spPr bwMode="auto">
          <a:xfrm>
            <a:off x="5152166" y="2142905"/>
            <a:ext cx="2518208" cy="185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own Arrow 22">
            <a:extLst>
              <a:ext uri="{FF2B5EF4-FFF2-40B4-BE49-F238E27FC236}">
                <a16:creationId xmlns:a16="http://schemas.microsoft.com/office/drawing/2014/main" id="{978E34DA-DD65-4880-B402-A93ABF1501A7}"/>
              </a:ext>
            </a:extLst>
          </p:cNvPr>
          <p:cNvSpPr/>
          <p:nvPr/>
        </p:nvSpPr>
        <p:spPr>
          <a:xfrm rot="16200000">
            <a:off x="4064289" y="2437553"/>
            <a:ext cx="145336" cy="5915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01616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79BC6-5753-4C07-A598-142E5FBA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data</a:t>
            </a:r>
          </a:p>
        </p:txBody>
      </p:sp>
      <p:pic>
        <p:nvPicPr>
          <p:cNvPr id="1026" name="Picture 2" descr="Image result for what is vector raster GIS">
            <a:extLst>
              <a:ext uri="{FF2B5EF4-FFF2-40B4-BE49-F238E27FC236}">
                <a16:creationId xmlns:a16="http://schemas.microsoft.com/office/drawing/2014/main" id="{DD3E2514-CDFA-43DC-ACD8-AC2736A90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82" b="71660"/>
          <a:stretch/>
        </p:blipFill>
        <p:spPr bwMode="auto">
          <a:xfrm>
            <a:off x="226142" y="1922496"/>
            <a:ext cx="2835283" cy="203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what is vector raster GIS">
            <a:extLst>
              <a:ext uri="{FF2B5EF4-FFF2-40B4-BE49-F238E27FC236}">
                <a16:creationId xmlns:a16="http://schemas.microsoft.com/office/drawing/2014/main" id="{BC968EB4-0E80-43B1-963D-D7A1D36A5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1" r="57482" b="37954"/>
          <a:stretch/>
        </p:blipFill>
        <p:spPr bwMode="auto">
          <a:xfrm>
            <a:off x="3187888" y="1914949"/>
            <a:ext cx="2835283" cy="20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what is vector raster GIS">
            <a:extLst>
              <a:ext uri="{FF2B5EF4-FFF2-40B4-BE49-F238E27FC236}">
                <a16:creationId xmlns:a16="http://schemas.microsoft.com/office/drawing/2014/main" id="{02EE1110-4A75-4F13-A540-4646953B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4" r="57482" b="3115"/>
          <a:stretch/>
        </p:blipFill>
        <p:spPr bwMode="auto">
          <a:xfrm>
            <a:off x="6204908" y="1922496"/>
            <a:ext cx="2835283" cy="20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E9E767-60D4-4D98-A838-62FF5F935FF2}"/>
              </a:ext>
            </a:extLst>
          </p:cNvPr>
          <p:cNvSpPr txBox="1"/>
          <p:nvPr/>
        </p:nvSpPr>
        <p:spPr>
          <a:xfrm>
            <a:off x="3210720" y="1368429"/>
            <a:ext cx="139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7F681-BC39-4CE7-9CFC-4521025CE358}"/>
              </a:ext>
            </a:extLst>
          </p:cNvPr>
          <p:cNvSpPr txBox="1"/>
          <p:nvPr/>
        </p:nvSpPr>
        <p:spPr>
          <a:xfrm>
            <a:off x="216532" y="1368429"/>
            <a:ext cx="139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130EB7-B8A7-452E-B43E-F5AC2AB77BB3}"/>
              </a:ext>
            </a:extLst>
          </p:cNvPr>
          <p:cNvSpPr txBox="1"/>
          <p:nvPr/>
        </p:nvSpPr>
        <p:spPr>
          <a:xfrm>
            <a:off x="6228827" y="1368429"/>
            <a:ext cx="139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Polygons</a:t>
            </a:r>
          </a:p>
        </p:txBody>
      </p:sp>
    </p:spTree>
    <p:extLst>
      <p:ext uri="{BB962C8B-B14F-4D97-AF65-F5344CB8AC3E}">
        <p14:creationId xmlns:p14="http://schemas.microsoft.com/office/powerpoint/2010/main" val="211208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79BC6-5753-4C07-A598-142E5FBA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data – Attribute table</a:t>
            </a:r>
          </a:p>
        </p:txBody>
      </p:sp>
      <p:pic>
        <p:nvPicPr>
          <p:cNvPr id="1026" name="Picture 2" descr="Image result for what is vector raster GIS">
            <a:extLst>
              <a:ext uri="{FF2B5EF4-FFF2-40B4-BE49-F238E27FC236}">
                <a16:creationId xmlns:a16="http://schemas.microsoft.com/office/drawing/2014/main" id="{DD3E2514-CDFA-43DC-ACD8-AC2736A90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82" b="71660"/>
          <a:stretch/>
        </p:blipFill>
        <p:spPr bwMode="auto">
          <a:xfrm>
            <a:off x="103808" y="1553095"/>
            <a:ext cx="2835283" cy="203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what is vector raster GIS">
            <a:extLst>
              <a:ext uri="{FF2B5EF4-FFF2-40B4-BE49-F238E27FC236}">
                <a16:creationId xmlns:a16="http://schemas.microsoft.com/office/drawing/2014/main" id="{BC968EB4-0E80-43B1-963D-D7A1D36A5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1" r="57482" b="37954"/>
          <a:stretch/>
        </p:blipFill>
        <p:spPr bwMode="auto">
          <a:xfrm>
            <a:off x="3154358" y="1523987"/>
            <a:ext cx="2835283" cy="20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what is vector raster GIS">
            <a:extLst>
              <a:ext uri="{FF2B5EF4-FFF2-40B4-BE49-F238E27FC236}">
                <a16:creationId xmlns:a16="http://schemas.microsoft.com/office/drawing/2014/main" id="{02EE1110-4A75-4F13-A540-4646953B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4" r="57482" b="3115"/>
          <a:stretch/>
        </p:blipFill>
        <p:spPr bwMode="auto">
          <a:xfrm>
            <a:off x="6149634" y="1553094"/>
            <a:ext cx="2835283" cy="20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E9E767-60D4-4D98-A838-62FF5F935FF2}"/>
              </a:ext>
            </a:extLst>
          </p:cNvPr>
          <p:cNvSpPr txBox="1"/>
          <p:nvPr/>
        </p:nvSpPr>
        <p:spPr>
          <a:xfrm>
            <a:off x="3274141" y="1183762"/>
            <a:ext cx="139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7F681-BC39-4CE7-9CFC-4521025CE358}"/>
              </a:ext>
            </a:extLst>
          </p:cNvPr>
          <p:cNvSpPr txBox="1"/>
          <p:nvPr/>
        </p:nvSpPr>
        <p:spPr>
          <a:xfrm>
            <a:off x="226142" y="1183763"/>
            <a:ext cx="139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130EB7-B8A7-452E-B43E-F5AC2AB77BB3}"/>
              </a:ext>
            </a:extLst>
          </p:cNvPr>
          <p:cNvSpPr txBox="1"/>
          <p:nvPr/>
        </p:nvSpPr>
        <p:spPr>
          <a:xfrm>
            <a:off x="6204908" y="1183763"/>
            <a:ext cx="139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Polygons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BAE666-575E-4BAD-8DF6-B33A423D6779}"/>
              </a:ext>
            </a:extLst>
          </p:cNvPr>
          <p:cNvGraphicFramePr>
            <a:graphicFrameLocks noGrp="1"/>
          </p:cNvGraphicFramePr>
          <p:nvPr/>
        </p:nvGraphicFramePr>
        <p:xfrm>
          <a:off x="3154358" y="3839871"/>
          <a:ext cx="4345856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6464">
                  <a:extLst>
                    <a:ext uri="{9D8B030D-6E8A-4147-A177-3AD203B41FA5}">
                      <a16:colId xmlns:a16="http://schemas.microsoft.com/office/drawing/2014/main" val="3801661048"/>
                    </a:ext>
                  </a:extLst>
                </a:gridCol>
                <a:gridCol w="1086464">
                  <a:extLst>
                    <a:ext uri="{9D8B030D-6E8A-4147-A177-3AD203B41FA5}">
                      <a16:colId xmlns:a16="http://schemas.microsoft.com/office/drawing/2014/main" val="649899077"/>
                    </a:ext>
                  </a:extLst>
                </a:gridCol>
                <a:gridCol w="1086464">
                  <a:extLst>
                    <a:ext uri="{9D8B030D-6E8A-4147-A177-3AD203B41FA5}">
                      <a16:colId xmlns:a16="http://schemas.microsoft.com/office/drawing/2014/main" val="2742525664"/>
                    </a:ext>
                  </a:extLst>
                </a:gridCol>
                <a:gridCol w="1086464">
                  <a:extLst>
                    <a:ext uri="{9D8B030D-6E8A-4147-A177-3AD203B41FA5}">
                      <a16:colId xmlns:a16="http://schemas.microsoft.com/office/drawing/2014/main" val="3521410971"/>
                    </a:ext>
                  </a:extLst>
                </a:gridCol>
              </a:tblGrid>
              <a:tr h="257321">
                <a:tc>
                  <a:txBody>
                    <a:bodyPr/>
                    <a:lstStyle/>
                    <a:p>
                      <a:r>
                        <a:rPr lang="en-US" sz="1200" b="1"/>
                        <a:t>ID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Population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Region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Name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44610"/>
                  </a:ext>
                </a:extLst>
              </a:tr>
              <a:tr h="257321">
                <a:tc>
                  <a:txBody>
                    <a:bodyPr/>
                    <a:lstStyle/>
                    <a:p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10346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25813"/>
                  </a:ext>
                </a:extLst>
              </a:tr>
              <a:tr h="257321">
                <a:tc>
                  <a:txBody>
                    <a:bodyPr/>
                    <a:lstStyle/>
                    <a:p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4503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365014"/>
                  </a:ext>
                </a:extLst>
              </a:tr>
              <a:tr h="257321">
                <a:tc>
                  <a:txBody>
                    <a:bodyPr/>
                    <a:lstStyle/>
                    <a:p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/>
                        <a:t>15950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861249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C9B36A-554D-4B0A-A08E-FD474A902CE1}"/>
              </a:ext>
            </a:extLst>
          </p:cNvPr>
          <p:cNvCxnSpPr>
            <a:cxnSpLocks/>
          </p:cNvCxnSpPr>
          <p:nvPr/>
        </p:nvCxnSpPr>
        <p:spPr>
          <a:xfrm>
            <a:off x="2358184" y="2883310"/>
            <a:ext cx="796174" cy="1342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C2A6C4-B7CA-44A8-9193-C6EF6C231343}"/>
              </a:ext>
            </a:extLst>
          </p:cNvPr>
          <p:cNvCxnSpPr/>
          <p:nvPr/>
        </p:nvCxnSpPr>
        <p:spPr>
          <a:xfrm>
            <a:off x="1643786" y="3253594"/>
            <a:ext cx="1428797" cy="1519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991692-B8BB-47C8-A071-F91062A709BF}"/>
              </a:ext>
            </a:extLst>
          </p:cNvPr>
          <p:cNvCxnSpPr>
            <a:cxnSpLocks/>
          </p:cNvCxnSpPr>
          <p:nvPr/>
        </p:nvCxnSpPr>
        <p:spPr>
          <a:xfrm>
            <a:off x="1204812" y="2094271"/>
            <a:ext cx="1894272" cy="24166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89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data – Time series</a:t>
            </a:r>
            <a:endParaRPr lang="nl-NL"/>
          </a:p>
        </p:txBody>
      </p:sp>
      <p:pic>
        <p:nvPicPr>
          <p:cNvPr id="22530" name="Picture 2" descr="day us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89" y="1734547"/>
            <a:ext cx="5273998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8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DC721-32E2-4424-9263-323D30CE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Raster data</a:t>
            </a:r>
          </a:p>
        </p:txBody>
      </p:sp>
      <p:pic>
        <p:nvPicPr>
          <p:cNvPr id="4098" name="Picture 2" descr="Image result for raster resolution">
            <a:extLst>
              <a:ext uri="{FF2B5EF4-FFF2-40B4-BE49-F238E27FC236}">
                <a16:creationId xmlns:a16="http://schemas.microsoft.com/office/drawing/2014/main" id="{5A283512-5642-4A53-B3EF-5CAF99F5E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6"/>
          <a:stretch/>
        </p:blipFill>
        <p:spPr bwMode="auto">
          <a:xfrm rot="10800000">
            <a:off x="598346" y="1887625"/>
            <a:ext cx="8545654" cy="26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7B17F-BFF0-4171-84A9-35B2726CD35C}"/>
              </a:ext>
            </a:extLst>
          </p:cNvPr>
          <p:cNvSpPr txBox="1"/>
          <p:nvPr/>
        </p:nvSpPr>
        <p:spPr>
          <a:xfrm>
            <a:off x="606786" y="1504693"/>
            <a:ext cx="988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Columns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838B2-0D12-4E71-8C62-B218798B1DED}"/>
              </a:ext>
            </a:extLst>
          </p:cNvPr>
          <p:cNvSpPr txBox="1"/>
          <p:nvPr/>
        </p:nvSpPr>
        <p:spPr>
          <a:xfrm>
            <a:off x="-27395" y="1887625"/>
            <a:ext cx="988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FD394-1A8E-4862-8559-5268EFAB235E}"/>
              </a:ext>
            </a:extLst>
          </p:cNvPr>
          <p:cNvSpPr txBox="1"/>
          <p:nvPr/>
        </p:nvSpPr>
        <p:spPr>
          <a:xfrm>
            <a:off x="457200" y="4646066"/>
            <a:ext cx="988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708E9F-58CF-4BFB-90E1-A41666005710}"/>
              </a:ext>
            </a:extLst>
          </p:cNvPr>
          <p:cNvSpPr txBox="1"/>
          <p:nvPr/>
        </p:nvSpPr>
        <p:spPr>
          <a:xfrm>
            <a:off x="0" y="4024133"/>
            <a:ext cx="988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4206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49055-4CBD-44BF-8301-F4AD03374E02}"/>
              </a:ext>
            </a:extLst>
          </p:cNvPr>
          <p:cNvCxnSpPr/>
          <p:nvPr/>
        </p:nvCxnSpPr>
        <p:spPr>
          <a:xfrm>
            <a:off x="638385" y="4609152"/>
            <a:ext cx="6373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4D2E4E-D731-4275-9731-34C2EC448A1A}"/>
              </a:ext>
            </a:extLst>
          </p:cNvPr>
          <p:cNvCxnSpPr>
            <a:cxnSpLocks/>
          </p:cNvCxnSpPr>
          <p:nvPr/>
        </p:nvCxnSpPr>
        <p:spPr>
          <a:xfrm flipV="1">
            <a:off x="568850" y="3861901"/>
            <a:ext cx="0" cy="6363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2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Training program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C3E2F47-E2E4-4DC1-AAC2-77CDB19129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198744"/>
              </p:ext>
            </p:extLst>
          </p:nvPr>
        </p:nvGraphicFramePr>
        <p:xfrm>
          <a:off x="457199" y="1363663"/>
          <a:ext cx="6865828" cy="3235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88691">
                  <a:extLst>
                    <a:ext uri="{9D8B030D-6E8A-4147-A177-3AD203B41FA5}">
                      <a16:colId xmlns:a16="http://schemas.microsoft.com/office/drawing/2014/main" val="1275954219"/>
                    </a:ext>
                  </a:extLst>
                </a:gridCol>
                <a:gridCol w="5177137">
                  <a:extLst>
                    <a:ext uri="{9D8B030D-6E8A-4147-A177-3AD203B41FA5}">
                      <a16:colId xmlns:a16="http://schemas.microsoft.com/office/drawing/2014/main" val="3686497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Program of activities (AM/PM)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556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Day 1</a:t>
                      </a:r>
                    </a:p>
                    <a:p>
                      <a:pPr algn="ctr"/>
                      <a:r>
                        <a:rPr lang="en-US" sz="1400" i="1"/>
                        <a:t>Tue., March 22</a:t>
                      </a:r>
                      <a:r>
                        <a:rPr lang="en-US" sz="1400" i="1" baseline="30000"/>
                        <a:t>nd</a:t>
                      </a:r>
                      <a:endParaRPr lang="en-US" sz="14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Introduction to overlay analysis &amp; QGIS</a:t>
                      </a:r>
                    </a:p>
                    <a:p>
                      <a:r>
                        <a:rPr lang="en-US" sz="1600"/>
                        <a:t>/ Input data processing (lithology, land use)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691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Day 2</a:t>
                      </a:r>
                    </a:p>
                    <a:p>
                      <a:pPr algn="ctr"/>
                      <a:r>
                        <a:rPr lang="en-US" sz="1400" i="1"/>
                        <a:t>Wed., March 23</a:t>
                      </a:r>
                      <a:r>
                        <a:rPr lang="en-US" sz="1400" i="1" baseline="30000"/>
                        <a:t>rd</a:t>
                      </a:r>
                      <a:endParaRPr lang="en-US" sz="14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Input data processing (recharge, TWI)</a:t>
                      </a:r>
                    </a:p>
                    <a:p>
                      <a:r>
                        <a:rPr lang="en-US" sz="1600"/>
                        <a:t>/ Input data processing (lineament proximity &amp; density)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65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Day 3</a:t>
                      </a:r>
                    </a:p>
                    <a:p>
                      <a:pPr algn="ctr"/>
                      <a:r>
                        <a:rPr lang="en-US" sz="1400" i="1"/>
                        <a:t>Thu., March 24</a:t>
                      </a:r>
                      <a:r>
                        <a:rPr lang="en-US" sz="1400" i="1" baseline="30000"/>
                        <a:t>th</a:t>
                      </a:r>
                      <a:endParaRPr lang="en-US" sz="14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Suitability map generation</a:t>
                      </a:r>
                    </a:p>
                    <a:p>
                      <a:r>
                        <a:rPr lang="en-US" sz="1600"/>
                        <a:t>/ Automation of suitability mapping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14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Day 4</a:t>
                      </a:r>
                    </a:p>
                    <a:p>
                      <a:pPr algn="ctr"/>
                      <a:r>
                        <a:rPr lang="en-US" sz="1400" i="1"/>
                        <a:t>Fri., March 25</a:t>
                      </a:r>
                      <a:r>
                        <a:rPr lang="en-US" sz="1400" i="1" baseline="30000"/>
                        <a:t>th</a:t>
                      </a:r>
                      <a:endParaRPr lang="en-US" sz="14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Suitability map styling</a:t>
                      </a:r>
                    </a:p>
                    <a:p>
                      <a:r>
                        <a:rPr lang="en-US" sz="1600"/>
                        <a:t>/ Introduction to Google Earth 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72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Day 5</a:t>
                      </a:r>
                    </a:p>
                    <a:p>
                      <a:pPr algn="ctr"/>
                      <a:r>
                        <a:rPr lang="en-US" sz="1400" i="1"/>
                        <a:t>Sat., March 26th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Introduction to Python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668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33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A2AF-083D-4B40-8B65-C389452C5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Raster data </a:t>
            </a:r>
            <a:br>
              <a:rPr lang="en-US"/>
            </a:br>
            <a:r>
              <a:rPr lang="en-US"/>
              <a:t>– Digital Elevation Model (DEM) </a:t>
            </a:r>
          </a:p>
        </p:txBody>
      </p:sp>
      <p:pic>
        <p:nvPicPr>
          <p:cNvPr id="7172" name="Picture 4" descr="Image result for raster dem gis">
            <a:extLst>
              <a:ext uri="{FF2B5EF4-FFF2-40B4-BE49-F238E27FC236}">
                <a16:creationId xmlns:a16="http://schemas.microsoft.com/office/drawing/2014/main" id="{1EB04F7F-DA46-4C63-BF41-3AD516F7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2" y="1421321"/>
            <a:ext cx="6464404" cy="34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ADAA9E-6D1B-4F76-A98C-FCB0AF67DAD8}"/>
              </a:ext>
            </a:extLst>
          </p:cNvPr>
          <p:cNvSpPr txBox="1"/>
          <p:nvPr/>
        </p:nvSpPr>
        <p:spPr>
          <a:xfrm>
            <a:off x="4055810" y="4137282"/>
            <a:ext cx="508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entury Gothic" panose="020B0502020202020204" pitchFamily="34" charset="0"/>
              </a:rPr>
              <a:t>A representation of the bare ground (bare earth) topographic surface of the Earth, excluding trees, buildings, and any other surface objects</a:t>
            </a:r>
          </a:p>
        </p:txBody>
      </p:sp>
    </p:spTree>
    <p:extLst>
      <p:ext uri="{BB962C8B-B14F-4D97-AF65-F5344CB8AC3E}">
        <p14:creationId xmlns:p14="http://schemas.microsoft.com/office/powerpoint/2010/main" val="237909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68ED2-5092-4F75-9C44-31548F7D5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PART 2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C12D9A-4C86-4F03-BAA1-EE84D68D92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>
                <a:solidFill>
                  <a:srgbClr val="242069"/>
                </a:solidFill>
              </a:rPr>
              <a:t>Introduction to overlay analysis</a:t>
            </a:r>
          </a:p>
        </p:txBody>
      </p:sp>
    </p:spTree>
    <p:extLst>
      <p:ext uri="{BB962C8B-B14F-4D97-AF65-F5344CB8AC3E}">
        <p14:creationId xmlns:p14="http://schemas.microsoft.com/office/powerpoint/2010/main" val="53160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F0FF-ECDD-44F4-83C7-96970867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Overlay analysis – Principle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7B45FE-860E-4D10-891F-C09C024A4C94}"/>
              </a:ext>
            </a:extLst>
          </p:cNvPr>
          <p:cNvGrpSpPr/>
          <p:nvPr/>
        </p:nvGrpSpPr>
        <p:grpSpPr>
          <a:xfrm>
            <a:off x="1069041" y="1256519"/>
            <a:ext cx="5641475" cy="3799575"/>
            <a:chOff x="1069041" y="1256519"/>
            <a:chExt cx="5641475" cy="37995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56EFDF-C167-46AB-BD3C-C3FF497E2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76" t="28758" r="56471" b="18562"/>
            <a:stretch/>
          </p:blipFill>
          <p:spPr>
            <a:xfrm>
              <a:off x="1069041" y="1256519"/>
              <a:ext cx="4148418" cy="3799575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F90CCD6-5B0D-4791-9B8E-CF186576B2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59" y="2858584"/>
              <a:ext cx="4385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FB7A45-3685-4EE5-817C-903245E5D11F}"/>
                </a:ext>
              </a:extLst>
            </p:cNvPr>
            <p:cNvSpPr txBox="1"/>
            <p:nvPr/>
          </p:nvSpPr>
          <p:spPr>
            <a:xfrm>
              <a:off x="5722374" y="2689307"/>
              <a:ext cx="988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420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8473849-061A-47A4-9568-6DAEA4DC73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59" y="1843247"/>
              <a:ext cx="4385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CFEFEA-8996-4E6F-8B9E-613581A6D713}"/>
                </a:ext>
              </a:extLst>
            </p:cNvPr>
            <p:cNvSpPr txBox="1"/>
            <p:nvPr/>
          </p:nvSpPr>
          <p:spPr>
            <a:xfrm>
              <a:off x="5722374" y="1673970"/>
              <a:ext cx="988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420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Vector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98218F6-9773-464E-B402-7C74D18F6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59" y="3351872"/>
              <a:ext cx="4385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6CE77E-946B-4F6B-BA7A-6BD044FB2AAF}"/>
                </a:ext>
              </a:extLst>
            </p:cNvPr>
            <p:cNvSpPr txBox="1"/>
            <p:nvPr/>
          </p:nvSpPr>
          <p:spPr>
            <a:xfrm>
              <a:off x="5722374" y="3182595"/>
              <a:ext cx="988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420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Vector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3957338-D3AF-4AEB-99C9-83144951D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59" y="2334201"/>
              <a:ext cx="4385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D03D06-AEE9-4049-97CC-15AE4D95D08C}"/>
                </a:ext>
              </a:extLst>
            </p:cNvPr>
            <p:cNvSpPr txBox="1"/>
            <p:nvPr/>
          </p:nvSpPr>
          <p:spPr>
            <a:xfrm>
              <a:off x="5722374" y="2164924"/>
              <a:ext cx="988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9A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Raster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997B5B1-D77A-479E-8350-ABAB713979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59" y="3845160"/>
              <a:ext cx="4385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4EAB7-C802-433C-92FF-6B5C838ACCC5}"/>
                </a:ext>
              </a:extLst>
            </p:cNvPr>
            <p:cNvSpPr txBox="1"/>
            <p:nvPr/>
          </p:nvSpPr>
          <p:spPr>
            <a:xfrm>
              <a:off x="5722374" y="3675883"/>
              <a:ext cx="988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9A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Raster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EBFCFF2-9BBF-4A1E-AD0F-CFFDF51C8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59" y="4338448"/>
              <a:ext cx="4385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681F3E-58D5-417F-84B8-294540F1B32A}"/>
                </a:ext>
              </a:extLst>
            </p:cNvPr>
            <p:cNvSpPr txBox="1"/>
            <p:nvPr/>
          </p:nvSpPr>
          <p:spPr>
            <a:xfrm>
              <a:off x="5722374" y="4169171"/>
              <a:ext cx="988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9A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81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23F2-4B0F-4939-A3F1-754E2BEAA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30855-7F0E-4FCA-AE90-104D7C71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1680" y="2914650"/>
            <a:ext cx="5120640" cy="131445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What would be important spatial information to determine where to develop a waste dump?</a:t>
            </a:r>
          </a:p>
          <a:p>
            <a:pPr marL="0" indent="0">
              <a:buNone/>
            </a:pPr>
            <a:r>
              <a:rPr lang="en-US"/>
              <a:t>And for groundwater suitability mapping?</a:t>
            </a:r>
          </a:p>
        </p:txBody>
      </p:sp>
    </p:spTree>
    <p:extLst>
      <p:ext uri="{BB962C8B-B14F-4D97-AF65-F5344CB8AC3E}">
        <p14:creationId xmlns:p14="http://schemas.microsoft.com/office/powerpoint/2010/main" val="27598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619D2-54B1-4B08-952E-17654D26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Overlay analysis </a:t>
            </a:r>
            <a:br>
              <a:rPr lang="en-US"/>
            </a:br>
            <a:r>
              <a:rPr lang="en-US"/>
              <a:t>– GW suitability mapping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D76CF-D585-489B-AC78-00ECAE88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0892"/>
            <a:ext cx="6777789" cy="3201633"/>
          </a:xfrm>
        </p:spPr>
        <p:txBody>
          <a:bodyPr/>
          <a:lstStyle/>
          <a:p>
            <a:pPr marL="400050">
              <a:buFont typeface="Arial" panose="020B0604020202020204" pitchFamily="34" charset="0"/>
              <a:buChar char="•"/>
            </a:pPr>
            <a:r>
              <a:rPr lang="en-US" b="1"/>
              <a:t>Inform decisions on siting of GW wells</a:t>
            </a:r>
            <a:r>
              <a:rPr lang="en-US"/>
              <a:t>,</a:t>
            </a:r>
          </a:p>
          <a:p>
            <a:pPr marL="57150" indent="0">
              <a:buNone/>
            </a:pPr>
            <a:r>
              <a:rPr lang="en-US" sz="1600"/>
              <a:t>Combined with other socio-economic and environmental factors</a:t>
            </a:r>
          </a:p>
          <a:p>
            <a:r>
              <a:rPr lang="en-US"/>
              <a:t>Input layers</a:t>
            </a:r>
          </a:p>
          <a:p>
            <a:pPr lvl="1"/>
            <a:r>
              <a:rPr lang="en-US"/>
              <a:t>Lithology</a:t>
            </a:r>
          </a:p>
          <a:p>
            <a:pPr lvl="1"/>
            <a:r>
              <a:rPr lang="en-US"/>
              <a:t>Recharge</a:t>
            </a:r>
          </a:p>
          <a:p>
            <a:pPr lvl="1"/>
            <a:r>
              <a:rPr lang="en-US"/>
              <a:t>Land use</a:t>
            </a:r>
          </a:p>
          <a:p>
            <a:pPr lvl="1"/>
            <a:r>
              <a:rPr lang="en-US"/>
              <a:t>Slope / TWI (Topographic Wetness Index)</a:t>
            </a:r>
          </a:p>
          <a:p>
            <a:pPr lvl="1"/>
            <a:r>
              <a:rPr lang="en-US"/>
              <a:t>Lineament density</a:t>
            </a:r>
          </a:p>
          <a:p>
            <a:pPr lvl="1"/>
            <a:r>
              <a:rPr lang="en-US"/>
              <a:t>Lineament proximity</a:t>
            </a:r>
          </a:p>
          <a:p>
            <a:pPr marL="400050">
              <a:buFont typeface="Arial" panose="020B0604020202020204" pitchFamily="34" charset="0"/>
              <a:buChar char="•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84002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6DFF-48C7-4359-B473-02D59E3A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Overlay analysis - Workflow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F3BF-E551-4685-87D0-DA72F7D64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STEP 0: Data acquisition and basic processing</a:t>
            </a:r>
          </a:p>
          <a:p>
            <a:r>
              <a:rPr lang="en-US"/>
              <a:t>STEP 1: Pre-processing</a:t>
            </a:r>
          </a:p>
          <a:p>
            <a:pPr marL="457200" lvl="1" indent="0">
              <a:buNone/>
            </a:pPr>
            <a:r>
              <a:rPr lang="en-US"/>
              <a:t>&gt; Clip, resample, reproject, classify, calculate</a:t>
            </a:r>
          </a:p>
          <a:p>
            <a:r>
              <a:rPr lang="en-US"/>
              <a:t>STEP 2: Overlaying</a:t>
            </a:r>
          </a:p>
          <a:p>
            <a:pPr marL="457200" lvl="1" indent="0">
              <a:buNone/>
            </a:pPr>
            <a:r>
              <a:rPr lang="en-US"/>
              <a:t>&gt; Classes and scores, weights, average suitability</a:t>
            </a:r>
          </a:p>
          <a:p>
            <a:r>
              <a:rPr lang="en-US"/>
              <a:t>STEP 3: Sensitivity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B3D5D-595A-4687-A569-FD7BE9EAB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14" y="3518394"/>
            <a:ext cx="653857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39AA-3060-4C5C-A8B9-B02E6850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Overlay analysis - Result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F6856-EBF1-4376-AD5F-40E58D48E6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8433" y="1458642"/>
            <a:ext cx="6446556" cy="34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0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98C0D-4735-4BE2-AACF-265D3D6152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Part 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8A1F576-65AC-48C5-BDE1-BEC030A804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>
                <a:solidFill>
                  <a:srgbClr val="242069"/>
                </a:solidFill>
              </a:rPr>
              <a:t>Introduction to QGIS</a:t>
            </a:r>
          </a:p>
        </p:txBody>
      </p:sp>
    </p:spTree>
    <p:extLst>
      <p:ext uri="{BB962C8B-B14F-4D97-AF65-F5344CB8AC3E}">
        <p14:creationId xmlns:p14="http://schemas.microsoft.com/office/powerpoint/2010/main" val="305433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EFC0F-86D0-4F87-A529-8130C2D1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QGIS?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75DC2-87C7-4FA1-9BE2-466CC31CD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578"/>
            <a:ext cx="6777789" cy="3408947"/>
          </a:xfrm>
        </p:spPr>
        <p:txBody>
          <a:bodyPr/>
          <a:lstStyle/>
          <a:p>
            <a:r>
              <a:rPr lang="en-US"/>
              <a:t>Powerful GIS used to </a:t>
            </a:r>
            <a:r>
              <a:rPr lang="en-US" b="1"/>
              <a:t>process, </a:t>
            </a:r>
            <a:r>
              <a:rPr lang="en-US" b="1" err="1"/>
              <a:t>analyse</a:t>
            </a:r>
            <a:r>
              <a:rPr lang="en-US" b="1"/>
              <a:t> and display geographic information</a:t>
            </a:r>
            <a:endParaRPr lang="nl-NL" b="1"/>
          </a:p>
          <a:p>
            <a:r>
              <a:rPr lang="en-US"/>
              <a:t>100% Free and Open-source (FOSS)</a:t>
            </a:r>
          </a:p>
          <a:p>
            <a:r>
              <a:rPr lang="en-US"/>
              <a:t>Intuitive interface and customizable</a:t>
            </a:r>
          </a:p>
          <a:p>
            <a:r>
              <a:rPr lang="en-US"/>
              <a:t>Wide range of data and </a:t>
            </a:r>
            <a:r>
              <a:rPr lang="en-US" err="1"/>
              <a:t>functionnalities</a:t>
            </a:r>
            <a:endParaRPr lang="en-US"/>
          </a:p>
          <a:p>
            <a:r>
              <a:rPr lang="en-US"/>
              <a:t>Active community of users </a:t>
            </a:r>
            <a:r>
              <a:rPr lang="en-US" sz="1600"/>
              <a:t>(Esri, </a:t>
            </a:r>
            <a:r>
              <a:rPr lang="en-US" sz="1600" err="1"/>
              <a:t>GISuser</a:t>
            </a:r>
            <a:r>
              <a:rPr lang="en-US" sz="1600"/>
              <a:t>, GIS Lounge)</a:t>
            </a:r>
          </a:p>
          <a:p>
            <a:r>
              <a:rPr lang="en-US"/>
              <a:t>Free </a:t>
            </a:r>
            <a:r>
              <a:rPr lang="en-US" err="1"/>
              <a:t>Qfield</a:t>
            </a:r>
            <a:r>
              <a:rPr lang="en-US"/>
              <a:t> for offline use on tablets  and phones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Visuele stijlgids">
            <a:extLst>
              <a:ext uri="{FF2B5EF4-FFF2-40B4-BE49-F238E27FC236}">
                <a16:creationId xmlns:a16="http://schemas.microsoft.com/office/drawing/2014/main" id="{7AA17118-B80D-4F55-AF7E-AD2AEF41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64" y="0"/>
            <a:ext cx="30956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72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E455-84A4-4A36-A4BF-3F46A3D1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main </a:t>
            </a:r>
            <a:r>
              <a:rPr lang="en-US" err="1"/>
              <a:t>functionnalities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21376-8C87-4F54-A163-779EB7C79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Mapping</a:t>
            </a:r>
          </a:p>
          <a:p>
            <a:r>
              <a:rPr lang="en-US"/>
              <a:t>Data management</a:t>
            </a:r>
          </a:p>
          <a:p>
            <a:r>
              <a:rPr lang="en-US"/>
              <a:t>Geoprocessing</a:t>
            </a:r>
          </a:p>
        </p:txBody>
      </p:sp>
      <p:pic>
        <p:nvPicPr>
          <p:cNvPr id="4" name="Picture 2" descr="Image result for geoprocessing geovisualization geodatabase">
            <a:extLst>
              <a:ext uri="{FF2B5EF4-FFF2-40B4-BE49-F238E27FC236}">
                <a16:creationId xmlns:a16="http://schemas.microsoft.com/office/drawing/2014/main" id="{57316657-7CC4-4216-8125-848F4C728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41" y="1128313"/>
            <a:ext cx="4127331" cy="3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23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3261-B6B7-4ACF-B9C6-2008955D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program – Day 1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8BE4FA3-D55B-4610-B29C-EB89D37435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958684"/>
              </p:ext>
            </p:extLst>
          </p:nvPr>
        </p:nvGraphicFramePr>
        <p:xfrm>
          <a:off x="457200" y="1363663"/>
          <a:ext cx="6777038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4335">
                  <a:extLst>
                    <a:ext uri="{9D8B030D-6E8A-4147-A177-3AD203B41FA5}">
                      <a16:colId xmlns:a16="http://schemas.microsoft.com/office/drawing/2014/main" val="3673049644"/>
                    </a:ext>
                  </a:extLst>
                </a:gridCol>
                <a:gridCol w="5272703">
                  <a:extLst>
                    <a:ext uri="{9D8B030D-6E8A-4147-A177-3AD203B41FA5}">
                      <a16:colId xmlns:a16="http://schemas.microsoft.com/office/drawing/2014/main" val="562676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109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9:00 – 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Introduction to GIS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34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Introduction to overlay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551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Introduction to QGIS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08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12:00 – 13:00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LUNCH 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40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13:00 – 14:20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Input layer – Lithology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4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15:40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Input layer – Land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369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80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4F94-A975-44E7-87DF-8349ECEA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Install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5A009-5EC2-4DA7-BEB3-0AA4EB1C3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QGIS Standalone Installer Version 3.22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Install from USB stick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	OR</a:t>
            </a:r>
          </a:p>
          <a:p>
            <a:pPr marL="0" indent="0">
              <a:buNone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Download the QGIS installer at: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https://qgis.org/downloads/QGIS-OSGeo4W-3.22.4-1.msi</a:t>
            </a:r>
            <a:r>
              <a:rPr lang="en-US"/>
              <a:t> </a:t>
            </a:r>
          </a:p>
        </p:txBody>
      </p:sp>
      <p:pic>
        <p:nvPicPr>
          <p:cNvPr id="1026" name="Picture 2" descr="Changelog for QGIS 3.22">
            <a:extLst>
              <a:ext uri="{FF2B5EF4-FFF2-40B4-BE49-F238E27FC236}">
                <a16:creationId xmlns:a16="http://schemas.microsoft.com/office/drawing/2014/main" id="{9CF67860-B0AC-4C6F-8CA8-77E0D981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363578"/>
            <a:ext cx="30956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4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4973-F599-4BA5-AEA1-A3CE08EC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Plugins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8B8F0-056D-47DB-862E-7D2F2628A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578"/>
            <a:ext cx="6968835" cy="340894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Many new features and functions can be easily added to the application</a:t>
            </a:r>
          </a:p>
          <a:p>
            <a:r>
              <a:rPr lang="en-US"/>
              <a:t>Written in Python</a:t>
            </a:r>
          </a:p>
          <a:p>
            <a:r>
              <a:rPr lang="en-US"/>
              <a:t>Execution of specific tasks</a:t>
            </a:r>
          </a:p>
          <a:p>
            <a:r>
              <a:rPr lang="en-US"/>
              <a:t>Useful plugins:</a:t>
            </a:r>
          </a:p>
          <a:p>
            <a:pPr lvl="1"/>
            <a:r>
              <a:rPr lang="en-US"/>
              <a:t>SRTM-Downloader, for elevation data</a:t>
            </a:r>
          </a:p>
          <a:p>
            <a:pPr lvl="1"/>
            <a:r>
              <a:rPr lang="en-US"/>
              <a:t>QSWAT3, for watershed hydrological modeling</a:t>
            </a:r>
          </a:p>
          <a:p>
            <a:pPr lvl="1"/>
            <a:r>
              <a:rPr lang="en-US"/>
              <a:t>GEE (Google Earth Engine)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Install from Plugins &gt; Management, and &gt; Install plugins</a:t>
            </a:r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4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19B8-657B-4E6F-9E43-48EB1E39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Create a basic map (/)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D20FE-704A-412B-9A5E-10F5E115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Open a new GIS project</a:t>
            </a:r>
          </a:p>
          <a:p>
            <a:r>
              <a:rPr lang="en-US"/>
              <a:t>Directories </a:t>
            </a:r>
          </a:p>
          <a:p>
            <a:r>
              <a:rPr lang="en-US"/>
              <a:t>CRS </a:t>
            </a:r>
          </a:p>
        </p:txBody>
      </p:sp>
    </p:spTree>
    <p:extLst>
      <p:ext uri="{BB962C8B-B14F-4D97-AF65-F5344CB8AC3E}">
        <p14:creationId xmlns:p14="http://schemas.microsoft.com/office/powerpoint/2010/main" val="22059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20F2-4B55-4265-83D7-780D1661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Projections</a:t>
            </a:r>
          </a:p>
        </p:txBody>
      </p:sp>
      <p:pic>
        <p:nvPicPr>
          <p:cNvPr id="3078" name="Picture 6" descr="Mercator Vs True Size of Each Country">
            <a:extLst>
              <a:ext uri="{FF2B5EF4-FFF2-40B4-BE49-F238E27FC236}">
                <a16:creationId xmlns:a16="http://schemas.microsoft.com/office/drawing/2014/main" id="{A45D9113-2247-4FD4-AFD3-2B2A9375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29" y="1349477"/>
            <a:ext cx="4729089" cy="32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projection gis">
            <a:extLst>
              <a:ext uri="{FF2B5EF4-FFF2-40B4-BE49-F238E27FC236}">
                <a16:creationId xmlns:a16="http://schemas.microsoft.com/office/drawing/2014/main" id="{A61E23E4-E894-4999-8FD2-0DCB87438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2" y="1677119"/>
            <a:ext cx="3730533" cy="272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366F4-965B-4D68-B296-4372120D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the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5B98D-4337-468A-9F6F-63DFCE55D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19B8-657B-4E6F-9E43-48EB1E39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Create a basic map (/)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D20FE-704A-412B-9A5E-10F5E115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Download input data</a:t>
            </a:r>
          </a:p>
          <a:p>
            <a:r>
              <a:rPr lang="en-US"/>
              <a:t>Searching for data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Data sources: Google Earth Engine, etc.</a:t>
            </a:r>
          </a:p>
          <a:p>
            <a:r>
              <a:rPr lang="en-US"/>
              <a:t>Key words on internet: using ‘dataset’ ‘data’ ‘database’ on ‘</a:t>
            </a:r>
            <a:r>
              <a:rPr lang="en-US" err="1"/>
              <a:t>blabla</a:t>
            </a:r>
            <a:r>
              <a:rPr lang="en-US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1970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19B8-657B-4E6F-9E43-48EB1E39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Create a basic map (/)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D20FE-704A-412B-9A5E-10F5E115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Adding vector layer</a:t>
            </a:r>
          </a:p>
          <a:p>
            <a:r>
              <a:rPr lang="en-US"/>
              <a:t>Attribute table</a:t>
            </a:r>
          </a:p>
          <a:p>
            <a:r>
              <a:rPr lang="en-US"/>
              <a:t>Symbology</a:t>
            </a:r>
          </a:p>
        </p:txBody>
      </p:sp>
    </p:spTree>
    <p:extLst>
      <p:ext uri="{BB962C8B-B14F-4D97-AF65-F5344CB8AC3E}">
        <p14:creationId xmlns:p14="http://schemas.microsoft.com/office/powerpoint/2010/main" val="243532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19B8-657B-4E6F-9E43-48EB1E39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Create a basic map (/)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D20FE-704A-412B-9A5E-10F5E115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Adding raster layer</a:t>
            </a:r>
          </a:p>
          <a:p>
            <a:r>
              <a:rPr lang="en-US"/>
              <a:t>Symbology</a:t>
            </a:r>
          </a:p>
        </p:txBody>
      </p:sp>
    </p:spTree>
    <p:extLst>
      <p:ext uri="{BB962C8B-B14F-4D97-AF65-F5344CB8AC3E}">
        <p14:creationId xmlns:p14="http://schemas.microsoft.com/office/powerpoint/2010/main" val="334186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0BA1E-E4A1-4174-A418-DFE09A5B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Layer styling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D8DF1-82B3-4F26-B2FB-F5BEAECDE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CB8E-0397-461F-8CB8-9F15D841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QGIS – Webservices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0F86-FEF6-41A0-BE52-0112A4170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Data sources online from which you can load data as long as you are connected to the Internet</a:t>
            </a:r>
          </a:p>
          <a:p>
            <a:r>
              <a:rPr lang="en-US"/>
              <a:t>Web Mapping Services (WMS), </a:t>
            </a:r>
            <a:r>
              <a:rPr lang="en-US" sz="1600"/>
              <a:t>a service hosted on a remote server which provides maps</a:t>
            </a:r>
            <a:endParaRPr lang="en-US"/>
          </a:p>
          <a:p>
            <a:r>
              <a:rPr lang="en-US"/>
              <a:t>Web Feature Services (WFS), </a:t>
            </a:r>
            <a:r>
              <a:rPr lang="en-US" sz="1600"/>
              <a:t>which provides GIS data in formats that can be loaded directly in QGIS and edited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Relative to groundwater database platform: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https://mowe.acaciadata.com/</a:t>
            </a: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8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7CB351-9191-42BC-882B-5E456BC1C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PART 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5A2C12-E41C-4087-ADC2-623E06EC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>
                <a:solidFill>
                  <a:srgbClr val="242069"/>
                </a:solidFill>
              </a:rPr>
              <a:t>Introduction to GIS</a:t>
            </a:r>
          </a:p>
        </p:txBody>
      </p:sp>
    </p:spTree>
    <p:extLst>
      <p:ext uri="{BB962C8B-B14F-4D97-AF65-F5344CB8AC3E}">
        <p14:creationId xmlns:p14="http://schemas.microsoft.com/office/powerpoint/2010/main" val="417537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7510564" y="2896860"/>
            <a:ext cx="13618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latin typeface="Univers 45 Light" charset="0"/>
                <a:ea typeface="Univers 45 Light" charset="0"/>
                <a:cs typeface="Univers 45 Light" charset="0"/>
              </a:rPr>
              <a:t>March 22, 2022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35" y="372534"/>
            <a:ext cx="3323166" cy="1309426"/>
          </a:xfrm>
          <a:prstGeom prst="rect">
            <a:avLst/>
          </a:prstGeom>
        </p:spPr>
      </p:pic>
      <p:sp>
        <p:nvSpPr>
          <p:cNvPr id="7" name="Subtitel 2"/>
          <p:cNvSpPr txBox="1">
            <a:spLocks/>
          </p:cNvSpPr>
          <p:nvPr/>
        </p:nvSpPr>
        <p:spPr>
          <a:xfrm>
            <a:off x="465042" y="2800248"/>
            <a:ext cx="6400800" cy="382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900">
                <a:latin typeface="Century Gothic" charset="0"/>
                <a:ea typeface="Century Gothic" charset="0"/>
                <a:cs typeface="Century Gothic" charset="0"/>
              </a:rPr>
              <a:t>Thank you for your attention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56829" y="3449424"/>
            <a:ext cx="6121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1200">
                <a:latin typeface="Lucida Bright" panose="02040602050505020304" pitchFamily="18" charset="0"/>
              </a:rPr>
              <a:t>van </a:t>
            </a:r>
            <a:r>
              <a:rPr lang="en-US" sz="1200" err="1">
                <a:latin typeface="Lucida Bright" panose="02040602050505020304" pitchFamily="18" charset="0"/>
              </a:rPr>
              <a:t>Hogendorpplein</a:t>
            </a:r>
            <a:r>
              <a:rPr lang="en-US" sz="1200">
                <a:latin typeface="Lucida Bright" panose="02040602050505020304" pitchFamily="18" charset="0"/>
              </a:rPr>
              <a:t> 4, 2805 BM Gouda, the Netherlands</a:t>
            </a:r>
          </a:p>
          <a:p>
            <a:pPr algn="r">
              <a:lnSpc>
                <a:spcPts val="2400"/>
              </a:lnSpc>
            </a:pPr>
            <a:r>
              <a:rPr lang="en-US" sz="1200">
                <a:latin typeface="Lucida Bright" panose="02040602050505020304" pitchFamily="18" charset="0"/>
              </a:rPr>
              <a:t>telephone: +31 (0)182 - 686 424</a:t>
            </a:r>
          </a:p>
          <a:p>
            <a:pPr algn="r">
              <a:lnSpc>
                <a:spcPts val="2400"/>
              </a:lnSpc>
            </a:pPr>
            <a:r>
              <a:rPr lang="en-US" sz="1200">
                <a:latin typeface="Lucida Bright" panose="02040602050505020304" pitchFamily="18" charset="0"/>
              </a:rPr>
              <a:t>info@acaciawater.com   |   www.acaciawater.com</a:t>
            </a:r>
            <a:endParaRPr lang="en-US" sz="1200">
              <a:latin typeface="Lucida Bright" panose="02040602050505020304" pitchFamily="18" charset="0"/>
              <a:ea typeface="Univers LT 55" charset="0"/>
              <a:cs typeface="Univers LT 5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6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6E02-F81D-4E8A-B250-C2F356450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GIS?</a:t>
            </a:r>
          </a:p>
        </p:txBody>
      </p:sp>
      <p:pic>
        <p:nvPicPr>
          <p:cNvPr id="4" name="Picture 2" descr="Image result for gis">
            <a:extLst>
              <a:ext uri="{FF2B5EF4-FFF2-40B4-BE49-F238E27FC236}">
                <a16:creationId xmlns:a16="http://schemas.microsoft.com/office/drawing/2014/main" id="{C6FD10D2-A2EC-4673-A358-B6E383CF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5" y="1343448"/>
            <a:ext cx="6711516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7412472-E2EF-4E4E-B4A6-D51F0588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578"/>
            <a:ext cx="6777789" cy="340894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Geographical Information System</a:t>
            </a:r>
            <a:endParaRPr lang="nl-NL" sz="1600"/>
          </a:p>
          <a:p>
            <a:pPr marL="0" indent="0">
              <a:buNone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725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F04559-D837-4D4A-9B0F-90811A80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GIS 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B1D72-342F-4533-981D-5465A10F2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578"/>
            <a:ext cx="7188009" cy="340894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Collection, storage, management and analysis of spatial environmental, demographic, and topographic data</a:t>
            </a:r>
          </a:p>
          <a:p>
            <a:pPr marL="0" indent="0">
              <a:buNone/>
            </a:pPr>
            <a:r>
              <a:rPr lang="en-US">
                <a:sym typeface="Wingdings" panose="05000000000000000000" pitchFamily="2" charset="2"/>
              </a:rPr>
              <a:t> Valuable insights and revealing visualizations</a:t>
            </a:r>
          </a:p>
          <a:p>
            <a:pPr marL="0" indent="0">
              <a:buNone/>
            </a:pP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Help to make informed decisions</a:t>
            </a:r>
            <a:endParaRPr lang="nl-NL"/>
          </a:p>
          <a:p>
            <a:pPr marL="0" indent="0">
              <a:buNone/>
            </a:pPr>
            <a:r>
              <a:rPr lang="nl-NL">
                <a:sym typeface="Wingdings" panose="05000000000000000000" pitchFamily="2" charset="2"/>
              </a:rPr>
              <a:t> </a:t>
            </a:r>
            <a:r>
              <a:rPr lang="nl-NL" err="1">
                <a:sym typeface="Wingdings" panose="05000000000000000000" pitchFamily="2" charset="2"/>
              </a:rPr>
              <a:t>Various</a:t>
            </a:r>
            <a:r>
              <a:rPr lang="nl-NL">
                <a:sym typeface="Wingdings" panose="05000000000000000000" pitchFamily="2" charset="2"/>
              </a:rPr>
              <a:t> </a:t>
            </a:r>
            <a:r>
              <a:rPr lang="nl-NL" err="1">
                <a:sym typeface="Wingdings" panose="05000000000000000000" pitchFamily="2" charset="2"/>
              </a:rPr>
              <a:t>applications</a:t>
            </a: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 sz="1600"/>
              <a:t>For </a:t>
            </a:r>
            <a:r>
              <a:rPr lang="nl-NL" sz="1600" err="1"/>
              <a:t>additional</a:t>
            </a:r>
            <a:r>
              <a:rPr lang="nl-NL" sz="1600"/>
              <a:t> information:</a:t>
            </a:r>
          </a:p>
          <a:p>
            <a:pPr marL="0" indent="0">
              <a:buNone/>
            </a:pPr>
            <a:r>
              <a:rPr lang="nl-NL" sz="1600">
                <a:hlinkClick r:id="rId2"/>
              </a:rPr>
              <a:t>https://docs.qgis.org/3.16/en/docs/gentle_gis_introduction/index.html#gentle-introduction-gis</a:t>
            </a:r>
            <a:r>
              <a:rPr lang="nl-NL" sz="1600"/>
              <a:t> </a:t>
            </a:r>
          </a:p>
          <a:p>
            <a:pPr marL="0" indent="0">
              <a:buNone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87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7740-B85B-4BDB-90D6-00073362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GIS applications (1/4)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74D19-FD00-433F-9ED6-0283E593A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Mapping</a:t>
            </a:r>
          </a:p>
          <a:p>
            <a:pPr marL="0" indent="0">
              <a:buNone/>
            </a:pPr>
            <a:r>
              <a:rPr lang="en-US" sz="1600"/>
              <a:t>e.g. Google Maps (navigation purposes)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1463E-47B0-4ACB-98A8-59A3D5BE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63578"/>
            <a:ext cx="4472109" cy="3408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FAFE2-6317-4510-9B34-860445723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76360"/>
            <a:ext cx="3795651" cy="24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3F2B-AFEA-4189-9F30-D5D7C8F3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GIS applications (2/4)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669F9-1C74-4B90-9ADE-10DF4FFAB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63578"/>
            <a:ext cx="3502742" cy="340894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Urban planning</a:t>
            </a:r>
          </a:p>
          <a:p>
            <a:pPr marL="0" indent="0">
              <a:buNone/>
            </a:pPr>
            <a:r>
              <a:rPr lang="en-US" sz="1600"/>
              <a:t>e.g. designing and mapping of infrastructures and services, planning of urban growth</a:t>
            </a:r>
          </a:p>
          <a:p>
            <a:endParaRPr lang="en-US"/>
          </a:p>
          <a:p>
            <a:endParaRPr lang="en-US" sz="2000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0D5AECC-4D60-4BC4-99FC-7F92B84E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94" y="1363578"/>
            <a:ext cx="4569792" cy="33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1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E2110-8FE1-44BC-BCD5-A1469A83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GIS applications (3/4)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03CF7-ECEE-42C8-97E4-74D0274A3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Disaster response</a:t>
            </a:r>
          </a:p>
          <a:p>
            <a:pPr marL="0" indent="0">
              <a:buNone/>
            </a:pPr>
            <a:r>
              <a:rPr lang="en-US" sz="1600"/>
              <a:t>e.g. mapping of floods, wildfires, etc.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57DEC-48B8-4C76-A8F9-CB96469FF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877" y="1363578"/>
            <a:ext cx="442992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0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Acacia thema">
      <a:dk1>
        <a:srgbClr val="242069"/>
      </a:dk1>
      <a:lt1>
        <a:srgbClr val="FFFFFF"/>
      </a:lt1>
      <a:dk2>
        <a:srgbClr val="2B53A0"/>
      </a:dk2>
      <a:lt2>
        <a:srgbClr val="AFCDED"/>
      </a:lt2>
      <a:accent1>
        <a:srgbClr val="3887C7"/>
      </a:accent1>
      <a:accent2>
        <a:srgbClr val="BF70A7"/>
      </a:accent2>
      <a:accent3>
        <a:srgbClr val="91BC3B"/>
      </a:accent3>
      <a:accent4>
        <a:srgbClr val="248F68"/>
      </a:accent4>
      <a:accent5>
        <a:srgbClr val="E25B54"/>
      </a:accent5>
      <a:accent6>
        <a:srgbClr val="242069"/>
      </a:accent6>
      <a:hlink>
        <a:srgbClr val="3887C7"/>
      </a:hlink>
      <a:folHlink>
        <a:srgbClr val="3887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1cd66c0-f975-4f99-8ff2-07b988d8e907">
      <UserInfo>
        <DisplayName>Arjen de Vries</DisplayName>
        <AccountId>43</AccountId>
        <AccountType/>
      </UserInfo>
      <UserInfo>
        <DisplayName>Laurens de Vries</DisplayName>
        <AccountId>471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9131B61630994F92DB5EC213F8AC7F" ma:contentTypeVersion="13" ma:contentTypeDescription="Een nieuw document maken." ma:contentTypeScope="" ma:versionID="82088054cdffc4b53b7450e29d47abb0">
  <xsd:schema xmlns:xsd="http://www.w3.org/2001/XMLSchema" xmlns:xs="http://www.w3.org/2001/XMLSchema" xmlns:p="http://schemas.microsoft.com/office/2006/metadata/properties" xmlns:ns2="d2513dde-07b6-4400-b248-1a378362c066" xmlns:ns3="41cd66c0-f975-4f99-8ff2-07b988d8e907" targetNamespace="http://schemas.microsoft.com/office/2006/metadata/properties" ma:root="true" ma:fieldsID="c256f1a36b460a09acf327f7f43bea6e" ns2:_="" ns3:_="">
    <xsd:import namespace="d2513dde-07b6-4400-b248-1a378362c066"/>
    <xsd:import namespace="41cd66c0-f975-4f99-8ff2-07b988d8e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513dde-07b6-4400-b248-1a378362c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d66c0-f975-4f99-8ff2-07b988d8e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0E9E57-2DD2-4943-B19B-AFAA4D319A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B91848-D9F4-4F4E-8FF8-4DD7BD4A1A14}">
  <ds:schemaRefs>
    <ds:schemaRef ds:uri="41cd66c0-f975-4f99-8ff2-07b988d8e907"/>
    <ds:schemaRef ds:uri="88195a91-a108-4dc6-adfd-6ef2ca4f3135"/>
    <ds:schemaRef ds:uri="cf233de0-c49e-4f3c-b085-5117c406b3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C0B79C-16E8-48B0-A2AB-F30F88C92662}">
  <ds:schemaRefs>
    <ds:schemaRef ds:uri="41cd66c0-f975-4f99-8ff2-07b988d8e907"/>
    <ds:schemaRef ds:uri="d2513dde-07b6-4400-b248-1a378362c0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40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Office-thema</vt:lpstr>
      <vt:lpstr>PowerPoint Presentation</vt:lpstr>
      <vt:lpstr>Training program</vt:lpstr>
      <vt:lpstr>Detailed program – Day 1</vt:lpstr>
      <vt:lpstr>PART 1</vt:lpstr>
      <vt:lpstr>What is GIS?</vt:lpstr>
      <vt:lpstr>Introducing GIS </vt:lpstr>
      <vt:lpstr>GIS applications (1/4)</vt:lpstr>
      <vt:lpstr>GIS applications (2/4)</vt:lpstr>
      <vt:lpstr>GIS applications (3/4)</vt:lpstr>
      <vt:lpstr>GIS applications (4/4)</vt:lpstr>
      <vt:lpstr>GIS data  – Vector vs Raster</vt:lpstr>
      <vt:lpstr>Spatial data acquisition</vt:lpstr>
      <vt:lpstr>Spatial data acquisition  – Georeferencing</vt:lpstr>
      <vt:lpstr>Spatial data acquisition  – Satellite imagery &amp; RS data</vt:lpstr>
      <vt:lpstr>Spatial data acquisition  – Satellite imagery &amp; RS data</vt:lpstr>
      <vt:lpstr>Vector data</vt:lpstr>
      <vt:lpstr>Vector data – Attribute table</vt:lpstr>
      <vt:lpstr>Vector data – Time series</vt:lpstr>
      <vt:lpstr>Raster data</vt:lpstr>
      <vt:lpstr>Raster data  – Digital Elevation Model (DEM) </vt:lpstr>
      <vt:lpstr>PART 2</vt:lpstr>
      <vt:lpstr>Overlay analysis – Principle</vt:lpstr>
      <vt:lpstr>Questions</vt:lpstr>
      <vt:lpstr>Overlay analysis  – GW suitability mapping</vt:lpstr>
      <vt:lpstr>Overlay analysis - Workflow </vt:lpstr>
      <vt:lpstr>Overlay analysis - Result</vt:lpstr>
      <vt:lpstr>Part 3</vt:lpstr>
      <vt:lpstr>Why QGIS?</vt:lpstr>
      <vt:lpstr>QGIS main functionnalities</vt:lpstr>
      <vt:lpstr>QGIS – Install software</vt:lpstr>
      <vt:lpstr>QGIS – Plugins</vt:lpstr>
      <vt:lpstr>QGIS – Create a basic map (/)</vt:lpstr>
      <vt:lpstr>Projections</vt:lpstr>
      <vt:lpstr>Overview of the interface</vt:lpstr>
      <vt:lpstr>QGIS – Create a basic map (/)</vt:lpstr>
      <vt:lpstr>QGIS – Create a basic map (/)</vt:lpstr>
      <vt:lpstr>QGIS – Create a basic map (/)</vt:lpstr>
      <vt:lpstr>QGIS – Layer styling</vt:lpstr>
      <vt:lpstr>QGIS – Webservices </vt:lpstr>
      <vt:lpstr>PowerPoint Presentation</vt:lpstr>
    </vt:vector>
  </TitlesOfParts>
  <Company>Pencilpoint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Melissa van Gent</dc:creator>
  <cp:revision>1</cp:revision>
  <dcterms:created xsi:type="dcterms:W3CDTF">2016-08-03T07:16:53Z</dcterms:created>
  <dcterms:modified xsi:type="dcterms:W3CDTF">2022-03-20T14:16:07Z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0x010100D59131B61630994F92DB5EC213F8AC7F</vt:lpwstr>
  </property>
  <property fmtid="{D5CDD505-2E9C-101B-9397-08002B2CF9AE}" pid="3" name="Order">
    <vt:r8>42200</vt:r8>
  </property>
  <property fmtid="{D5CDD505-2E9C-101B-9397-08002B2CF9AE}" pid="4" name="AuthorIds_UIVersion_1024">
    <vt:lpwstr>67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</Properties>
</file>